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7" r:id="rId3"/>
    <p:sldId id="260" r:id="rId4"/>
    <p:sldId id="258" r:id="rId5"/>
    <p:sldId id="259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>
      <p:cViewPr varScale="1">
        <p:scale>
          <a:sx n="89" d="100"/>
          <a:sy n="89" d="100"/>
        </p:scale>
        <p:origin x="461" y="77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2/12/2016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2/12/2016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  <a:noFill/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anchor="b"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CD9712D-992A-4AB1-A5C2-575F75921AA2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fzVWG2DnQ4" TargetMode="External"/><Relationship Id="rId2" Type="http://schemas.openxmlformats.org/officeDocument/2006/relationships/hyperlink" Target="https://youtu.be/-zafJKbMPA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" y="1219200"/>
            <a:ext cx="11811000" cy="57150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8000" dirty="0" smtClean="0">
                <a:ln w="28575">
                  <a:solidFill>
                    <a:srgbClr val="99CCFF"/>
                  </a:solidFill>
                </a:ln>
                <a:latin typeface="Gill Sans Ultra Bold" panose="020B0A02020104020203" pitchFamily="34" charset="0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8000" dirty="0" smtClean="0">
                <a:ln w="28575">
                  <a:solidFill>
                    <a:srgbClr val="99CCFF"/>
                  </a:solidFill>
                </a:ln>
                <a:latin typeface="Gill Sans Ultra Bold" panose="020B0A02020104020203" pitchFamily="34" charset="0"/>
              </a:rPr>
              <a:t>Take out Cell Organelle Book and Study for Test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5" y="76200"/>
            <a:ext cx="12188825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>
                  <a:solidFill>
                    <a:srgbClr val="99CCFF"/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Blackoak Std" panose="04050907060602020202" pitchFamily="82" charset="0"/>
              </a:rPr>
              <a:t>Feb. 12, 2016 / Please Do Now</a:t>
            </a:r>
            <a:endParaRPr lang="en-US" sz="4000" dirty="0">
              <a:ln>
                <a:solidFill>
                  <a:srgbClr val="99CCFF"/>
                </a:solidFill>
              </a:ln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Blackoak Std" panose="040509070606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https://youtu.be/-</a:t>
            </a:r>
            <a:r>
              <a:rPr lang="en-US" sz="4000" dirty="0" smtClean="0">
                <a:hlinkClick r:id="rId2"/>
              </a:rPr>
              <a:t>zafJKbMPA8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>
                <a:hlinkClick r:id="rId3"/>
              </a:rPr>
              <a:t>https://www.youtube.com/watch?v=gfzVWG2DnQ4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12188825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22225">
                  <a:solidFill>
                    <a:srgbClr val="99CCFF"/>
                  </a:solidFill>
                  <a:prstDash val="solid"/>
                </a:ln>
                <a:latin typeface="Blackoak Std" panose="04050907060602020202" pitchFamily="82" charset="0"/>
              </a:rPr>
              <a:t>Test Review</a:t>
            </a:r>
            <a:endParaRPr lang="en-US" sz="6000" b="1" dirty="0">
              <a:ln w="22225">
                <a:solidFill>
                  <a:srgbClr val="99CCFF"/>
                </a:solidFill>
                <a:prstDash val="solid"/>
              </a:ln>
              <a:latin typeface="Blackoak Std" panose="040509070606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7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" y="762000"/>
            <a:ext cx="12188824" cy="59436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>
                <a:latin typeface="Gill Sans Ultra Bold" panose="020B0A02020104020203" pitchFamily="34" charset="0"/>
              </a:rPr>
              <a:t>Read the entire question and answer choices</a:t>
            </a:r>
          </a:p>
          <a:p>
            <a:pPr lvl="0"/>
            <a:r>
              <a:rPr lang="en-US" sz="3600" dirty="0" smtClean="0">
                <a:latin typeface="Gill Sans Ultra Bold" panose="020B0A02020104020203" pitchFamily="34" charset="0"/>
              </a:rPr>
              <a:t>Re-read the question and UNDERLINE key words</a:t>
            </a:r>
          </a:p>
          <a:p>
            <a:pPr lvl="0"/>
            <a:r>
              <a:rPr lang="en-US" sz="3600" dirty="0" smtClean="0">
                <a:latin typeface="Gill Sans Ultra Bold" panose="020B0A02020104020203" pitchFamily="34" charset="0"/>
              </a:rPr>
              <a:t>Look for PICTURES / GRAPHS / MATH to solve</a:t>
            </a:r>
          </a:p>
          <a:p>
            <a:pPr lvl="0"/>
            <a:r>
              <a:rPr lang="en-US" sz="3600" dirty="0" smtClean="0">
                <a:latin typeface="Gill Sans Ultra Bold" panose="020B0A02020104020203" pitchFamily="34" charset="0"/>
              </a:rPr>
              <a:t>CROSS OUT wrong answers</a:t>
            </a:r>
          </a:p>
          <a:p>
            <a:pPr lvl="0"/>
            <a:r>
              <a:rPr lang="en-US" sz="3600" dirty="0" smtClean="0">
                <a:latin typeface="Gill Sans Ultra Bold" panose="020B0A02020104020203" pitchFamily="34" charset="0"/>
              </a:rPr>
              <a:t>CIRCLE the correct answer</a:t>
            </a:r>
          </a:p>
          <a:p>
            <a:pPr lvl="0"/>
            <a:r>
              <a:rPr lang="en-US" sz="3600" dirty="0" smtClean="0">
                <a:latin typeface="Gill Sans Ultra Bold" panose="020B0A02020104020203" pitchFamily="34" charset="0"/>
              </a:rPr>
              <a:t>JUSTIFY your answer, explain why it is correct</a:t>
            </a:r>
            <a:endParaRPr lang="en-US" sz="3600" dirty="0">
              <a:latin typeface="Gill Sans Ultra Bold" panose="020B0A02020104020203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0"/>
            <a:ext cx="12188824" cy="9144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22225">
                  <a:solidFill>
                    <a:srgbClr val="99CCFF"/>
                  </a:solidFill>
                  <a:prstDash val="solid"/>
                </a:ln>
              </a:rPr>
              <a:t>Test Taking Strategies</a:t>
            </a:r>
            <a:endParaRPr lang="en-US" sz="6000" b="1" dirty="0">
              <a:ln w="22225">
                <a:solidFill>
                  <a:srgbClr val="99CC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0" y="381000"/>
            <a:ext cx="12188825" cy="1143000"/>
          </a:xfrm>
        </p:spPr>
        <p:txBody>
          <a:bodyPr>
            <a:noAutofit/>
          </a:bodyPr>
          <a:lstStyle/>
          <a:p>
            <a:r>
              <a:rPr lang="en-US" sz="8300" b="1" dirty="0" smtClean="0">
                <a:ln w="22225">
                  <a:solidFill>
                    <a:srgbClr val="99CCFF"/>
                  </a:solidFill>
                  <a:prstDash val="solid"/>
                </a:ln>
              </a:rPr>
              <a:t>When Finished with Test</a:t>
            </a:r>
            <a:endParaRPr lang="en-US" sz="8300" b="1" dirty="0">
              <a:ln w="22225">
                <a:solidFill>
                  <a:srgbClr val="99CCFF"/>
                </a:solidFill>
                <a:prstDash val="solid"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n>
                  <a:solidFill>
                    <a:srgbClr val="99CCFF"/>
                  </a:solidFill>
                </a:ln>
                <a:latin typeface="Gill Sans Ultra Bold" panose="020B0A02020104020203" pitchFamily="34" charset="0"/>
              </a:rPr>
              <a:t>Complete 2-D Cell Diagram SILENTLY</a:t>
            </a:r>
            <a:endParaRPr lang="en-US" sz="7200" dirty="0">
              <a:ln>
                <a:solidFill>
                  <a:srgbClr val="99CCFF"/>
                </a:solidFill>
              </a:ln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5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xagonal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exagonal design template" id="{699B46E6-0BF5-4F40-8108-3B66A2589EB2}" vid="{FB18B41F-6995-4495-BAC8-6848877324AF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53AA20-4B5D-49AF-879B-967C234CE5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Hexagonal design slides</Template>
  <TotalTime>0</TotalTime>
  <Words>82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Blackoak Std</vt:lpstr>
      <vt:lpstr>Century Gothic</vt:lpstr>
      <vt:lpstr>Euphemia</vt:lpstr>
      <vt:lpstr>Gill Sans Ultra Bold</vt:lpstr>
      <vt:lpstr>Palatino Linotype</vt:lpstr>
      <vt:lpstr>Hexagonal design template</vt:lpstr>
      <vt:lpstr>Feb. 12, 2016 / Please Do Now</vt:lpstr>
      <vt:lpstr>Test Review</vt:lpstr>
      <vt:lpstr>Test Taking Strategies</vt:lpstr>
      <vt:lpstr>When Finished with Test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2016-02-12T14:43:35Z</dcterms:created>
  <dcterms:modified xsi:type="dcterms:W3CDTF">2016-02-12T15:00:24Z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TC034605199991</vt:lpwstr>
  </property>
</Properties>
</file>