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7"/>
  </p:notesMasterIdLst>
  <p:handoutMasterIdLst>
    <p:handoutMasterId r:id="rId8"/>
  </p:handoutMasterIdLst>
  <p:sldIdLst>
    <p:sldId id="257" r:id="rId3"/>
    <p:sldId id="260" r:id="rId4"/>
    <p:sldId id="258" r:id="rId5"/>
    <p:sldId id="259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40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63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>
      <p:cViewPr varScale="1">
        <p:scale>
          <a:sx n="89" d="100"/>
          <a:sy n="89" d="100"/>
        </p:scale>
        <p:origin x="461" y="77"/>
      </p:cViewPr>
      <p:guideLst>
        <p:guide orient="horz" pos="2160"/>
        <p:guide orient="horz" pos="2496"/>
        <p:guide orient="horz" pos="2880"/>
        <p:guide orient="horz" pos="1056"/>
        <p:guide orient="horz" pos="3888"/>
        <p:guide orient="horz" pos="240"/>
        <p:guide pos="3839"/>
        <p:guide pos="527"/>
        <p:guide pos="815"/>
        <p:guide pos="6863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A207F-0F91-42F2-96D0-049C6003623B}" type="datetimeFigureOut">
              <a:rPr lang="en-US"/>
              <a:t>2/12/2016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67D4A-04CB-4EDF-8FB1-342A02FC8EC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C13F5-F2B1-464B-BE8F-27ABFBD2FBDE}" type="datetimeFigureOut">
              <a:rPr lang="en-US"/>
              <a:t>2/12/2016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1351F-DBB1-4664-ADA9-83BC7CB8848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13" y="4267200"/>
            <a:ext cx="8458200" cy="1371600"/>
          </a:xfrm>
          <a:noFill/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14" y="990600"/>
            <a:ext cx="8458200" cy="3200400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7859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600200">
              <a:defRPr/>
            </a:lvl6pPr>
            <a:lvl7pPr marL="1874520">
              <a:defRPr/>
            </a:lvl7pPr>
            <a:lvl8pPr marL="2148840">
              <a:defRPr/>
            </a:lvl8pPr>
            <a:lvl9pPr marL="24231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703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3814" y="381000"/>
            <a:ext cx="8305800" cy="5791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2014" y="381000"/>
            <a:ext cx="1904998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198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9449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876800"/>
            <a:ext cx="8458201" cy="1143000"/>
          </a:xfrm>
          <a:noFill/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2057400"/>
            <a:ext cx="8458201" cy="2666999"/>
          </a:xfrm>
        </p:spPr>
        <p:txBody>
          <a:bodyPr anchor="b">
            <a:normAutofit/>
          </a:bodyPr>
          <a:lstStyle>
            <a:lvl1pPr algn="l">
              <a:defRPr sz="48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1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035" y="1676401"/>
            <a:ext cx="4700016" cy="4495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2" y="1676400"/>
            <a:ext cx="4700016" cy="4495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9345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516457"/>
            <a:ext cx="4703259" cy="365574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676399"/>
            <a:ext cx="4703259" cy="76200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813" y="2516457"/>
            <a:ext cx="4701142" cy="365574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676399"/>
            <a:ext cx="4701142" cy="76200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381000"/>
            <a:ext cx="9601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5768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5118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0811" y="4191000"/>
            <a:ext cx="3810000" cy="1524000"/>
          </a:xfrm>
          <a:noFill/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685800"/>
            <a:ext cx="61722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0811" y="1676400"/>
            <a:ext cx="3810000" cy="2438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2803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2412" y="0"/>
            <a:ext cx="5943601" cy="6858000"/>
          </a:xfr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0812" y="4191000"/>
            <a:ext cx="3810000" cy="1524000"/>
          </a:xfrm>
          <a:noFill/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0812" y="1676400"/>
            <a:ext cx="3810000" cy="2438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9995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178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3CD9712D-992A-4AB1-A5C2-575F75921AA2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512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676400"/>
            <a:ext cx="9601200" cy="4495800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3813" y="3810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573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accent6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2316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fzVWG2DnQ4" TargetMode="External"/><Relationship Id="rId2" Type="http://schemas.openxmlformats.org/officeDocument/2006/relationships/hyperlink" Target="https://youtu.be/-zafJKbMPA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" y="1219200"/>
            <a:ext cx="11811000" cy="57150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8000" dirty="0" smtClean="0">
                <a:ln w="28575">
                  <a:solidFill>
                    <a:srgbClr val="99CCFF"/>
                  </a:solidFill>
                </a:ln>
                <a:latin typeface="Gill Sans Ultra Bold" panose="020B0A02020104020203" pitchFamily="34" charset="0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8000" dirty="0" smtClean="0">
                <a:ln w="28575">
                  <a:solidFill>
                    <a:srgbClr val="99CCFF"/>
                  </a:solidFill>
                </a:ln>
                <a:latin typeface="Gill Sans Ultra Bold" panose="020B0A02020104020203" pitchFamily="34" charset="0"/>
              </a:rPr>
              <a:t>Take out Cell Organelle Book and Study for Test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45" y="76200"/>
            <a:ext cx="12188825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n>
                  <a:solidFill>
                    <a:srgbClr val="99CCFF"/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Blackoak Std" panose="04050907060602020202" pitchFamily="82" charset="0"/>
              </a:rPr>
              <a:t>Feb. 12, 2016 / Please Do Now</a:t>
            </a:r>
            <a:endParaRPr lang="en-US" sz="4000" dirty="0">
              <a:ln>
                <a:solidFill>
                  <a:srgbClr val="99CCFF"/>
                </a:solidFill>
              </a:ln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Blackoak Std" panose="040509070606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8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https://youtu.be/-</a:t>
            </a:r>
            <a:r>
              <a:rPr lang="en-US" sz="4000" dirty="0" smtClean="0">
                <a:hlinkClick r:id="rId2"/>
              </a:rPr>
              <a:t>zafJKbMPA8</a:t>
            </a:r>
            <a:endParaRPr lang="en-US" sz="4000" dirty="0" smtClean="0"/>
          </a:p>
          <a:p>
            <a:endParaRPr lang="en-US" sz="4000" dirty="0"/>
          </a:p>
          <a:p>
            <a:r>
              <a:rPr lang="en-US" sz="4000" dirty="0">
                <a:hlinkClick r:id="rId3"/>
              </a:rPr>
              <a:t>https://www.youtube.com/watch?v=gfzVWG2DnQ4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81000"/>
            <a:ext cx="12188825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ln w="22225">
                  <a:solidFill>
                    <a:srgbClr val="99CCFF"/>
                  </a:solidFill>
                  <a:prstDash val="solid"/>
                </a:ln>
                <a:latin typeface="Blackoak Std" panose="04050907060602020202" pitchFamily="82" charset="0"/>
              </a:rPr>
              <a:t>Test Review</a:t>
            </a:r>
            <a:endParaRPr lang="en-US" sz="6000" b="1" dirty="0">
              <a:ln w="22225">
                <a:solidFill>
                  <a:srgbClr val="99CCFF"/>
                </a:solidFill>
                <a:prstDash val="solid"/>
              </a:ln>
              <a:latin typeface="Blackoak Std" panose="040509070606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074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" y="762000"/>
            <a:ext cx="12188824" cy="5943600"/>
          </a:xfrm>
        </p:spPr>
        <p:txBody>
          <a:bodyPr>
            <a:noAutofit/>
          </a:bodyPr>
          <a:lstStyle/>
          <a:p>
            <a:pPr lvl="0"/>
            <a:r>
              <a:rPr lang="en-US" sz="3600" dirty="0" smtClean="0">
                <a:latin typeface="Gill Sans Ultra Bold" panose="020B0A02020104020203" pitchFamily="34" charset="0"/>
              </a:rPr>
              <a:t>Read the entire question and answer choices</a:t>
            </a:r>
          </a:p>
          <a:p>
            <a:pPr lvl="0"/>
            <a:r>
              <a:rPr lang="en-US" sz="3600" dirty="0" smtClean="0">
                <a:latin typeface="Gill Sans Ultra Bold" panose="020B0A02020104020203" pitchFamily="34" charset="0"/>
              </a:rPr>
              <a:t>Re-read the question and UNDERLINE key words</a:t>
            </a:r>
          </a:p>
          <a:p>
            <a:pPr lvl="0"/>
            <a:r>
              <a:rPr lang="en-US" sz="3600" dirty="0" smtClean="0">
                <a:latin typeface="Gill Sans Ultra Bold" panose="020B0A02020104020203" pitchFamily="34" charset="0"/>
              </a:rPr>
              <a:t>Look for PICTURES / GRAPHS / MATH to solve</a:t>
            </a:r>
          </a:p>
          <a:p>
            <a:pPr lvl="0"/>
            <a:r>
              <a:rPr lang="en-US" sz="3600" dirty="0" smtClean="0">
                <a:latin typeface="Gill Sans Ultra Bold" panose="020B0A02020104020203" pitchFamily="34" charset="0"/>
              </a:rPr>
              <a:t>CROSS OUT wrong answers</a:t>
            </a:r>
          </a:p>
          <a:p>
            <a:pPr lvl="0"/>
            <a:r>
              <a:rPr lang="en-US" sz="3600" dirty="0" smtClean="0">
                <a:latin typeface="Gill Sans Ultra Bold" panose="020B0A02020104020203" pitchFamily="34" charset="0"/>
              </a:rPr>
              <a:t>CIRCLE the correct answer</a:t>
            </a:r>
          </a:p>
          <a:p>
            <a:pPr lvl="0"/>
            <a:r>
              <a:rPr lang="en-US" sz="3600" dirty="0" smtClean="0">
                <a:latin typeface="Gill Sans Ultra Bold" panose="020B0A02020104020203" pitchFamily="34" charset="0"/>
              </a:rPr>
              <a:t>JUSTIFY your answer, explain why it is correct</a:t>
            </a:r>
            <a:endParaRPr lang="en-US" sz="3600" dirty="0">
              <a:latin typeface="Gill Sans Ultra Bold" panose="020B0A02020104020203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" y="0"/>
            <a:ext cx="12188824" cy="9144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ln w="22225">
                  <a:solidFill>
                    <a:srgbClr val="99CCFF"/>
                  </a:solidFill>
                  <a:prstDash val="solid"/>
                </a:ln>
              </a:rPr>
              <a:t>Test Taking Strategies</a:t>
            </a:r>
            <a:endParaRPr lang="en-US" sz="6000" b="1" dirty="0">
              <a:ln w="22225">
                <a:solidFill>
                  <a:srgbClr val="99CC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818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0" y="381000"/>
            <a:ext cx="12188825" cy="1143000"/>
          </a:xfrm>
        </p:spPr>
        <p:txBody>
          <a:bodyPr>
            <a:noAutofit/>
          </a:bodyPr>
          <a:lstStyle/>
          <a:p>
            <a:r>
              <a:rPr lang="en-US" sz="8300" b="1" dirty="0" smtClean="0">
                <a:ln w="22225">
                  <a:solidFill>
                    <a:srgbClr val="99CCFF"/>
                  </a:solidFill>
                  <a:prstDash val="solid"/>
                </a:ln>
              </a:rPr>
              <a:t>When Finished with Test</a:t>
            </a:r>
            <a:endParaRPr lang="en-US" sz="8300" b="1" dirty="0">
              <a:ln w="22225">
                <a:solidFill>
                  <a:srgbClr val="99CCFF"/>
                </a:solidFill>
                <a:prstDash val="solid"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ln>
                  <a:solidFill>
                    <a:srgbClr val="99CCFF"/>
                  </a:solidFill>
                </a:ln>
                <a:latin typeface="Gill Sans Ultra Bold" panose="020B0A02020104020203" pitchFamily="34" charset="0"/>
              </a:rPr>
              <a:t>Complete 2-D Cell Diagram SILENTLY</a:t>
            </a:r>
            <a:endParaRPr lang="en-US" sz="7200" dirty="0">
              <a:ln>
                <a:solidFill>
                  <a:srgbClr val="99CCFF"/>
                </a:solidFill>
              </a:ln>
              <a:latin typeface="Gill Sans Ultra Bold" panose="020B0A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5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xagonal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Hexagonal design template" id="{699B46E6-0BF5-4F40-8108-3B66A2589EB2}" vid="{FB18B41F-6995-4495-BAC8-6848877324AF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553AA20-4B5D-49AF-879B-967C234CE5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Hexagonal design slides</Template>
  <TotalTime>0</TotalTime>
  <Words>82</Words>
  <Application>Microsoft Office PowerPoint</Application>
  <PresentationFormat>Custom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Blackoak Std</vt:lpstr>
      <vt:lpstr>Century Gothic</vt:lpstr>
      <vt:lpstr>Euphemia</vt:lpstr>
      <vt:lpstr>Gill Sans Ultra Bold</vt:lpstr>
      <vt:lpstr>Palatino Linotype</vt:lpstr>
      <vt:lpstr>Hexagonal design template</vt:lpstr>
      <vt:lpstr>Feb. 12, 2016 / Please Do Now</vt:lpstr>
      <vt:lpstr>Test Review</vt:lpstr>
      <vt:lpstr>Test Taking Strategies</vt:lpstr>
      <vt:lpstr>When Finished with Test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2016-02-12T14:43:35Z</dcterms:created>
  <dcterms:modified xsi:type="dcterms:W3CDTF">2016-02-12T15:00:24Z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TC034605199991</vt:lpwstr>
  </property>
</Properties>
</file>