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B"/>
    <a:srgbClr val="EFE5F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8" y="-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B7F5-15B0-43B9-8D10-794576B7A211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094F-6272-43E7-89DF-68C438A48B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8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smart.com/displayEles?format=simple&amp;val=g7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lencoe.com/sites/common_assets/science/virtual_labs/E08/E08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6" name="Flowchart: Document 5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rgbClr val="FFCC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97728" y="1360715"/>
            <a:ext cx="9679578" cy="910044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dirty="0" smtClean="0">
                <a:latin typeface="Bodoni MT Black" panose="02070A03080606020203" pitchFamily="18" charset="0"/>
              </a:rPr>
              <a:t>Feb. </a:t>
            </a:r>
            <a:r>
              <a:rPr lang="en-US" dirty="0" smtClean="0">
                <a:latin typeface="Bodoni MT Black" panose="02070A03080606020203" pitchFamily="18" charset="0"/>
              </a:rPr>
              <a:t>10, </a:t>
            </a:r>
            <a:r>
              <a:rPr lang="en-US" dirty="0" smtClean="0">
                <a:latin typeface="Bodoni MT Black" panose="02070A03080606020203" pitchFamily="18" charset="0"/>
              </a:rPr>
              <a:t>2016</a:t>
            </a:r>
            <a:br>
              <a:rPr lang="en-US" dirty="0" smtClean="0">
                <a:latin typeface="Bodoni MT Black" panose="02070A03080606020203" pitchFamily="18" charset="0"/>
              </a:rPr>
            </a:br>
            <a:r>
              <a:rPr lang="en-US" sz="4900" dirty="0" smtClean="0">
                <a:latin typeface="Bodoni MT Black" panose="02070A03080606020203" pitchFamily="18" charset="0"/>
              </a:rPr>
              <a:t>Please Do Now</a:t>
            </a:r>
            <a:endParaRPr lang="en-US" sz="49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251" y="1541416"/>
            <a:ext cx="11325497" cy="513479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3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800" dirty="0" smtClean="0"/>
              <a:t>Collect Chrome Book, Cell Organelle </a:t>
            </a:r>
            <a:r>
              <a:rPr lang="en-US" sz="3800" dirty="0" smtClean="0"/>
              <a:t>Book, Please Do Now Quiz(Tues.)</a:t>
            </a:r>
            <a:endParaRPr lang="en-US" sz="3800" dirty="0" smtClean="0"/>
          </a:p>
          <a:p>
            <a:pPr marL="457200" indent="-457200" algn="l">
              <a:buAutoNum type="arabicPeriod"/>
            </a:pPr>
            <a:r>
              <a:rPr lang="en-US" sz="3800" dirty="0" smtClean="0"/>
              <a:t>Take out journal, planner pen/pencil that works</a:t>
            </a:r>
          </a:p>
          <a:p>
            <a:pPr marL="457200" indent="-457200" algn="l">
              <a:buAutoNum type="arabicPeriod"/>
            </a:pPr>
            <a:r>
              <a:rPr lang="en-US" sz="3800" dirty="0" smtClean="0"/>
              <a:t>Write Homework into planner:  Study Cell Organelles Structure and Function </a:t>
            </a:r>
            <a:r>
              <a:rPr lang="en-US" sz="3800" dirty="0" smtClean="0"/>
              <a:t>Vocabulary</a:t>
            </a:r>
            <a:endParaRPr lang="en-US" sz="3800" dirty="0"/>
          </a:p>
          <a:p>
            <a:pPr marL="457200" indent="-457200" algn="l">
              <a:buAutoNum type="arabicPeriod"/>
            </a:pPr>
            <a:r>
              <a:rPr lang="en-US" sz="3800" dirty="0" smtClean="0"/>
              <a:t>Do the Please Do Now/DOL questions for Tuesday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6365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60775"/>
            <a:ext cx="11325497" cy="6451962"/>
          </a:xfrm>
          <a:prstGeom prst="flowChartDocument">
            <a:avLst/>
          </a:prstGeom>
          <a:solidFill>
            <a:srgbClr val="FFCC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8659" y="1140700"/>
            <a:ext cx="10774680" cy="5118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6000" dirty="0" smtClean="0"/>
              <a:t>Students will complete Pg. 19 in Cell Organelle Book</a:t>
            </a:r>
          </a:p>
          <a:p>
            <a:pPr marL="0" indent="0">
              <a:buNone/>
            </a:pPr>
            <a:r>
              <a:rPr lang="en-US" sz="6000" dirty="0" smtClean="0"/>
              <a:t>Login to </a:t>
            </a:r>
            <a:r>
              <a:rPr lang="en-US" sz="6000" dirty="0" smtClean="0">
                <a:hlinkClick r:id="rId3"/>
              </a:rPr>
              <a:t>www.coachpease.com</a:t>
            </a: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Click on links</a:t>
            </a:r>
          </a:p>
          <a:p>
            <a:pPr marL="0" indent="0">
              <a:buNone/>
            </a:pPr>
            <a:r>
              <a:rPr lang="en-US" sz="6000" dirty="0" smtClean="0"/>
              <a:t>Click on 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link under cells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http://www.edusmart.com/displayEles?format=simple&amp;val=g72</a:t>
            </a:r>
            <a:endParaRPr lang="en-US" dirty="0" smtClean="0"/>
          </a:p>
          <a:p>
            <a:pPr marL="0" indent="0">
              <a:buNone/>
            </a:pP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 rot="21398176">
            <a:off x="1736697" y="1329612"/>
            <a:ext cx="6441560" cy="76552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Edu-Smart</a:t>
            </a:r>
          </a:p>
          <a:p>
            <a:r>
              <a:rPr lang="en-US" sz="6000" dirty="0" smtClean="0">
                <a:latin typeface="Bodoni MT Black" panose="02070A03080606020203" pitchFamily="18" charset="0"/>
              </a:rPr>
              <a:t>Inter-Activity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089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rgbClr val="FFCC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815737"/>
            <a:ext cx="10998926" cy="46373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 smtClean="0"/>
              <a:t>Go to </a:t>
            </a:r>
            <a:r>
              <a:rPr lang="en-US" sz="5400" dirty="0" smtClean="0">
                <a:hlinkClick r:id="rId3"/>
              </a:rPr>
              <a:t>www.c</a:t>
            </a:r>
            <a:r>
              <a:rPr lang="en-US" sz="5400" u="sng" dirty="0" smtClean="0">
                <a:hlinkClick r:id="rId3"/>
              </a:rPr>
              <a:t>o</a:t>
            </a:r>
            <a:r>
              <a:rPr lang="en-US" sz="5400" dirty="0" smtClean="0">
                <a:hlinkClick r:id="rId3"/>
              </a:rPr>
              <a:t>achpease.com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Click on </a:t>
            </a:r>
            <a:r>
              <a:rPr lang="en-US" sz="5400" dirty="0" smtClean="0"/>
              <a:t>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6 Weeks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Click on </a:t>
            </a:r>
            <a:r>
              <a:rPr lang="en-US" sz="5400" dirty="0" smtClean="0"/>
              <a:t>The 2-D Cell Diagram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://sitebuilder.yola.com/restricted_view/site_design/8a4986cb37bc2ecf0137bd9fc638135d/resources/The%20Cell%202-D%20Diagram.pptxl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Read the directions to self and </a:t>
            </a:r>
            <a:r>
              <a:rPr lang="en-US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waite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for teacher directions.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 rot="21398176">
            <a:off x="730080" y="959144"/>
            <a:ext cx="7482840" cy="1506356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2-D Cell Diagram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511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rgbClr val="FFCC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334278"/>
            <a:ext cx="10998926" cy="511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 smtClean="0">
              <a:ln>
                <a:solidFill>
                  <a:srgbClr val="EFE5F7"/>
                </a:solidFill>
              </a:ln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6000" dirty="0" smtClean="0">
                <a:ln>
                  <a:solidFill>
                    <a:srgbClr val="EFE5F7"/>
                  </a:solidFill>
                </a:ln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Explain what cell organelles both plant and animal cells in common? Which ones are different?</a:t>
            </a:r>
            <a:endParaRPr lang="en-US" sz="6000" dirty="0">
              <a:ln>
                <a:solidFill>
                  <a:srgbClr val="EFE5F7"/>
                </a:solidFill>
              </a:ln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 rot="202965">
            <a:off x="892968" y="582293"/>
            <a:ext cx="7482840" cy="2737095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endParaRPr lang="en-US" sz="6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B050"/>
              </a:solidFill>
            </a:endParaRPr>
          </a:p>
          <a:p>
            <a:r>
              <a:rPr lang="en-US" sz="6000" dirty="0" smtClean="0">
                <a:latin typeface="Bodoni MT Black" panose="02070A03080606020203" pitchFamily="18" charset="0"/>
              </a:rPr>
              <a:t>Exit </a:t>
            </a:r>
            <a:r>
              <a:rPr lang="en-US" sz="6000" dirty="0" smtClean="0">
                <a:latin typeface="Bodoni MT Black" panose="02070A03080606020203" pitchFamily="18" charset="0"/>
              </a:rPr>
              <a:t>Slip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551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Gothic Std B</vt:lpstr>
      <vt:lpstr>Aharoni</vt:lpstr>
      <vt:lpstr>Arial</vt:lpstr>
      <vt:lpstr>Bodoni MT Black</vt:lpstr>
      <vt:lpstr>Calibri</vt:lpstr>
      <vt:lpstr>Calibri Light</vt:lpstr>
      <vt:lpstr>Office Theme</vt:lpstr>
      <vt:lpstr>Feb. 10, 2016 Please Do Now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8, 2016</dc:title>
  <dc:creator>Katherine Pease</dc:creator>
  <cp:lastModifiedBy>Pease, Katherine J</cp:lastModifiedBy>
  <cp:revision>12</cp:revision>
  <dcterms:created xsi:type="dcterms:W3CDTF">2016-02-07T22:02:15Z</dcterms:created>
  <dcterms:modified xsi:type="dcterms:W3CDTF">2016-02-09T22:30:27Z</dcterms:modified>
</cp:coreProperties>
</file>