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CB"/>
    <a:srgbClr val="EFE5F7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00" d="100"/>
          <a:sy n="100" d="100"/>
        </p:scale>
        <p:origin x="58" y="-3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9B7F5-15B0-43B9-8D10-794576B7A211}" type="datetimeFigureOut">
              <a:rPr lang="en-US" smtClean="0"/>
              <a:t>2/9/2016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E094F-6272-43E7-89DF-68C438A48B7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5839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9B7F5-15B0-43B9-8D10-794576B7A211}" type="datetimeFigureOut">
              <a:rPr lang="en-US" smtClean="0"/>
              <a:t>2/9/2016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E094F-6272-43E7-89DF-68C438A48B7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6038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9B7F5-15B0-43B9-8D10-794576B7A211}" type="datetimeFigureOut">
              <a:rPr lang="en-US" smtClean="0"/>
              <a:t>2/9/2016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E094F-6272-43E7-89DF-68C438A48B7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5262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9B7F5-15B0-43B9-8D10-794576B7A211}" type="datetimeFigureOut">
              <a:rPr lang="en-US" smtClean="0"/>
              <a:t>2/9/2016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E094F-6272-43E7-89DF-68C438A48B7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9780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9B7F5-15B0-43B9-8D10-794576B7A211}" type="datetimeFigureOut">
              <a:rPr lang="en-US" smtClean="0"/>
              <a:t>2/9/2016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E094F-6272-43E7-89DF-68C438A48B7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238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9B7F5-15B0-43B9-8D10-794576B7A211}" type="datetimeFigureOut">
              <a:rPr lang="en-US" smtClean="0"/>
              <a:t>2/9/2016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E094F-6272-43E7-89DF-68C438A48B7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6534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9B7F5-15B0-43B9-8D10-794576B7A211}" type="datetimeFigureOut">
              <a:rPr lang="en-US" smtClean="0"/>
              <a:t>2/9/2016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E094F-6272-43E7-89DF-68C438A48B7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48827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9B7F5-15B0-43B9-8D10-794576B7A211}" type="datetimeFigureOut">
              <a:rPr lang="en-US" smtClean="0"/>
              <a:t>2/9/2016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E094F-6272-43E7-89DF-68C438A48B7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7497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9B7F5-15B0-43B9-8D10-794576B7A211}" type="datetimeFigureOut">
              <a:rPr lang="en-US" smtClean="0"/>
              <a:t>2/9/2016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E094F-6272-43E7-89DF-68C438A48B7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3557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9B7F5-15B0-43B9-8D10-794576B7A211}" type="datetimeFigureOut">
              <a:rPr lang="en-US" smtClean="0"/>
              <a:t>2/9/2016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E094F-6272-43E7-89DF-68C438A48B7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273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9B7F5-15B0-43B9-8D10-794576B7A211}" type="datetimeFigureOut">
              <a:rPr lang="en-US" smtClean="0"/>
              <a:t>2/9/2016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E094F-6272-43E7-89DF-68C438A48B7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7796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39B7F5-15B0-43B9-8D10-794576B7A211}" type="datetimeFigureOut">
              <a:rPr lang="en-US" smtClean="0"/>
              <a:t>2/9/2016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DE094F-6272-43E7-89DF-68C438A48B7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5787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achpease.com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dusmart.com/displayEles?format=simple&amp;val=g72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achpease.com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glencoe.com/sites/common_assets/science/virtual_labs/E08/E08.html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5240"/>
            <a:ext cx="12192000" cy="6873240"/>
          </a:xfrm>
          <a:prstGeom prst="rect">
            <a:avLst/>
          </a:prstGeom>
        </p:spPr>
      </p:pic>
      <p:sp>
        <p:nvSpPr>
          <p:cNvPr id="6" name="Flowchart: Document 5"/>
          <p:cNvSpPr/>
          <p:nvPr/>
        </p:nvSpPr>
        <p:spPr>
          <a:xfrm flipV="1">
            <a:off x="433251" y="104503"/>
            <a:ext cx="11325497" cy="6451962"/>
          </a:xfrm>
          <a:prstGeom prst="flowChartDocument">
            <a:avLst/>
          </a:prstGeom>
          <a:solidFill>
            <a:srgbClr val="FFCCC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397728" y="1360715"/>
            <a:ext cx="9679578" cy="910044"/>
          </a:xfrm>
        </p:spPr>
        <p:txBody>
          <a:bodyPr>
            <a:prstTxWarp prst="textArchUp">
              <a:avLst/>
            </a:prstTxWarp>
            <a:normAutofit fontScale="90000"/>
          </a:bodyPr>
          <a:lstStyle/>
          <a:p>
            <a:r>
              <a:rPr lang="en-US" dirty="0" smtClean="0">
                <a:latin typeface="Bodoni MT Black" panose="02070A03080606020203" pitchFamily="18" charset="0"/>
              </a:rPr>
              <a:t>Feb. </a:t>
            </a:r>
            <a:r>
              <a:rPr lang="en-US" dirty="0" smtClean="0">
                <a:latin typeface="Bodoni MT Black" panose="02070A03080606020203" pitchFamily="18" charset="0"/>
              </a:rPr>
              <a:t>10, </a:t>
            </a:r>
            <a:r>
              <a:rPr lang="en-US" dirty="0" smtClean="0">
                <a:latin typeface="Bodoni MT Black" panose="02070A03080606020203" pitchFamily="18" charset="0"/>
              </a:rPr>
              <a:t>2016</a:t>
            </a:r>
            <a:br>
              <a:rPr lang="en-US" dirty="0" smtClean="0">
                <a:latin typeface="Bodoni MT Black" panose="02070A03080606020203" pitchFamily="18" charset="0"/>
              </a:rPr>
            </a:br>
            <a:r>
              <a:rPr lang="en-US" sz="4900" dirty="0" smtClean="0">
                <a:latin typeface="Bodoni MT Black" panose="02070A03080606020203" pitchFamily="18" charset="0"/>
              </a:rPr>
              <a:t>Please Do Now</a:t>
            </a:r>
            <a:endParaRPr lang="en-US" sz="4900" dirty="0">
              <a:latin typeface="Bodoni MT Black" panose="02070A03080606020203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3251" y="1541416"/>
            <a:ext cx="11325497" cy="5134791"/>
          </a:xfrm>
        </p:spPr>
        <p:txBody>
          <a:bodyPr>
            <a:normAutofit/>
          </a:bodyPr>
          <a:lstStyle/>
          <a:p>
            <a:pPr marL="457200" indent="-457200" algn="l">
              <a:buAutoNum type="arabicPeriod"/>
            </a:pPr>
            <a:r>
              <a:rPr lang="en-US" sz="3800" dirty="0" smtClean="0"/>
              <a:t>Sharpen Pencil</a:t>
            </a:r>
          </a:p>
          <a:p>
            <a:pPr marL="457200" indent="-457200" algn="l">
              <a:buAutoNum type="arabicPeriod"/>
            </a:pPr>
            <a:r>
              <a:rPr lang="en-US" sz="3800" dirty="0" smtClean="0"/>
              <a:t>Collect Chrome Book, Cell Organelle </a:t>
            </a:r>
            <a:r>
              <a:rPr lang="en-US" sz="3800" dirty="0" smtClean="0"/>
              <a:t>Book, Please Do Now Quiz(Tues.)</a:t>
            </a:r>
            <a:endParaRPr lang="en-US" sz="3800" dirty="0" smtClean="0"/>
          </a:p>
          <a:p>
            <a:pPr marL="457200" indent="-457200" algn="l">
              <a:buAutoNum type="arabicPeriod"/>
            </a:pPr>
            <a:r>
              <a:rPr lang="en-US" sz="3800" dirty="0" smtClean="0"/>
              <a:t>Take out journal, planner pen/pencil that works</a:t>
            </a:r>
          </a:p>
          <a:p>
            <a:pPr marL="457200" indent="-457200" algn="l">
              <a:buAutoNum type="arabicPeriod"/>
            </a:pPr>
            <a:r>
              <a:rPr lang="en-US" sz="3800" dirty="0" smtClean="0"/>
              <a:t>Write Homework into planner:  Study Cell Organelles Structure and Function </a:t>
            </a:r>
            <a:r>
              <a:rPr lang="en-US" sz="3800" dirty="0" smtClean="0"/>
              <a:t>Vocabulary</a:t>
            </a:r>
            <a:endParaRPr lang="en-US" sz="3800" dirty="0"/>
          </a:p>
          <a:p>
            <a:pPr marL="457200" indent="-457200" algn="l">
              <a:buAutoNum type="arabicPeriod"/>
            </a:pPr>
            <a:r>
              <a:rPr lang="en-US" sz="3800" dirty="0" smtClean="0"/>
              <a:t>Do the Please Do Now/DOL questions for Tuesday</a:t>
            </a:r>
            <a:endParaRPr lang="en-US" sz="3800" dirty="0" smtClean="0"/>
          </a:p>
        </p:txBody>
      </p:sp>
    </p:spTree>
    <p:extLst>
      <p:ext uri="{BB962C8B-B14F-4D97-AF65-F5344CB8AC3E}">
        <p14:creationId xmlns:p14="http://schemas.microsoft.com/office/powerpoint/2010/main" val="26365684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5240"/>
            <a:ext cx="12192000" cy="6873240"/>
          </a:xfrm>
          <a:prstGeom prst="rect">
            <a:avLst/>
          </a:prstGeom>
        </p:spPr>
      </p:pic>
      <p:sp>
        <p:nvSpPr>
          <p:cNvPr id="5" name="Flowchart: Document 4"/>
          <p:cNvSpPr/>
          <p:nvPr/>
        </p:nvSpPr>
        <p:spPr>
          <a:xfrm flipV="1">
            <a:off x="433251" y="60775"/>
            <a:ext cx="11325497" cy="6451962"/>
          </a:xfrm>
          <a:prstGeom prst="flowChartDocument">
            <a:avLst/>
          </a:prstGeom>
          <a:solidFill>
            <a:srgbClr val="FFCCC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708659" y="1140700"/>
            <a:ext cx="10774680" cy="511877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4000" dirty="0" smtClean="0"/>
          </a:p>
          <a:p>
            <a:pPr marL="0" indent="0">
              <a:buNone/>
            </a:pPr>
            <a:r>
              <a:rPr lang="en-US" sz="6000" dirty="0" smtClean="0"/>
              <a:t>Students will complete Pg. 19 in Cell Organelle Book</a:t>
            </a:r>
          </a:p>
          <a:p>
            <a:pPr marL="0" indent="0">
              <a:buNone/>
            </a:pPr>
            <a:r>
              <a:rPr lang="en-US" sz="6000" dirty="0" smtClean="0"/>
              <a:t>Login to </a:t>
            </a:r>
            <a:r>
              <a:rPr lang="en-US" sz="6000" dirty="0" smtClean="0">
                <a:hlinkClick r:id="rId3"/>
              </a:rPr>
              <a:t>www.coachpease.com</a:t>
            </a:r>
            <a:endParaRPr lang="en-US" sz="6000" dirty="0" smtClean="0"/>
          </a:p>
          <a:p>
            <a:pPr marL="0" indent="0">
              <a:buNone/>
            </a:pPr>
            <a:r>
              <a:rPr lang="en-US" sz="6000" dirty="0" smtClean="0"/>
              <a:t>Click on links</a:t>
            </a:r>
          </a:p>
          <a:p>
            <a:pPr marL="0" indent="0">
              <a:buNone/>
            </a:pPr>
            <a:r>
              <a:rPr lang="en-US" sz="6000" dirty="0" smtClean="0"/>
              <a:t>Click on 2</a:t>
            </a:r>
            <a:r>
              <a:rPr lang="en-US" sz="6000" baseline="30000" dirty="0" smtClean="0"/>
              <a:t>nd</a:t>
            </a:r>
            <a:r>
              <a:rPr lang="en-US" sz="6000" dirty="0" smtClean="0"/>
              <a:t> link under cells</a:t>
            </a:r>
          </a:p>
          <a:p>
            <a:pPr marL="0" indent="0">
              <a:buNone/>
            </a:pPr>
            <a:r>
              <a:rPr lang="en-US" dirty="0">
                <a:hlinkClick r:id="rId4"/>
              </a:rPr>
              <a:t>http://www.edusmart.com/displayEles?format=simple&amp;val=g72</a:t>
            </a:r>
            <a:endParaRPr lang="en-US" dirty="0" smtClean="0"/>
          </a:p>
          <a:p>
            <a:pPr marL="0" indent="0">
              <a:buNone/>
            </a:pPr>
            <a:endParaRPr lang="en-US" sz="6000" dirty="0"/>
          </a:p>
        </p:txBody>
      </p:sp>
      <p:sp>
        <p:nvSpPr>
          <p:cNvPr id="7" name="Rectangle 6"/>
          <p:cNvSpPr/>
          <p:nvPr/>
        </p:nvSpPr>
        <p:spPr>
          <a:xfrm rot="21398176">
            <a:off x="1736697" y="1329612"/>
            <a:ext cx="6441560" cy="76552"/>
          </a:xfrm>
          <a:prstGeom prst="rect">
            <a:avLst/>
          </a:prstGeom>
        </p:spPr>
        <p:txBody>
          <a:bodyPr>
            <a:prstTxWarp prst="textArchUp">
              <a:avLst/>
            </a:prstTxWarp>
            <a:spAutoFit/>
          </a:bodyPr>
          <a:lstStyle/>
          <a:p>
            <a:r>
              <a:rPr lang="en-US" sz="6000" dirty="0" smtClean="0">
                <a:latin typeface="Bodoni MT Black" panose="02070A03080606020203" pitchFamily="18" charset="0"/>
              </a:rPr>
              <a:t>Edu-Smart</a:t>
            </a:r>
          </a:p>
          <a:p>
            <a:r>
              <a:rPr lang="en-US" sz="6000" dirty="0" smtClean="0">
                <a:latin typeface="Bodoni MT Black" panose="02070A03080606020203" pitchFamily="18" charset="0"/>
              </a:rPr>
              <a:t>Inter-Activity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3908993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5240"/>
            <a:ext cx="12192000" cy="6873240"/>
          </a:xfrm>
          <a:prstGeom prst="rect">
            <a:avLst/>
          </a:prstGeom>
        </p:spPr>
      </p:pic>
      <p:sp>
        <p:nvSpPr>
          <p:cNvPr id="5" name="Flowchart: Document 4"/>
          <p:cNvSpPr/>
          <p:nvPr/>
        </p:nvSpPr>
        <p:spPr>
          <a:xfrm flipV="1">
            <a:off x="433251" y="104503"/>
            <a:ext cx="11325497" cy="6451962"/>
          </a:xfrm>
          <a:prstGeom prst="flowChartDocument">
            <a:avLst/>
          </a:prstGeom>
          <a:solidFill>
            <a:srgbClr val="FFCCC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613954" y="1815737"/>
            <a:ext cx="10998926" cy="463731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5400" dirty="0" smtClean="0"/>
              <a:t>Go to </a:t>
            </a:r>
            <a:r>
              <a:rPr lang="en-US" sz="5400" dirty="0" smtClean="0">
                <a:hlinkClick r:id="rId3"/>
              </a:rPr>
              <a:t>www.c</a:t>
            </a:r>
            <a:r>
              <a:rPr lang="en-US" sz="5400" u="sng" dirty="0" smtClean="0">
                <a:hlinkClick r:id="rId3"/>
              </a:rPr>
              <a:t>o</a:t>
            </a:r>
            <a:r>
              <a:rPr lang="en-US" sz="5400" dirty="0" smtClean="0">
                <a:hlinkClick r:id="rId3"/>
              </a:rPr>
              <a:t>achpease.com</a:t>
            </a:r>
            <a:endParaRPr lang="en-US" sz="5400" dirty="0" smtClean="0"/>
          </a:p>
          <a:p>
            <a:pPr marL="0" indent="0">
              <a:buNone/>
            </a:pPr>
            <a:r>
              <a:rPr lang="en-US" sz="5400" dirty="0" smtClean="0"/>
              <a:t>Click on </a:t>
            </a:r>
            <a:r>
              <a:rPr lang="en-US" sz="5400" dirty="0" smtClean="0"/>
              <a:t>4</a:t>
            </a:r>
            <a:r>
              <a:rPr lang="en-US" sz="5400" baseline="30000" dirty="0" smtClean="0"/>
              <a:t>th</a:t>
            </a:r>
            <a:r>
              <a:rPr lang="en-US" sz="5400" dirty="0" smtClean="0"/>
              <a:t> 6 Weeks</a:t>
            </a:r>
            <a:endParaRPr lang="en-US" sz="5400" dirty="0" smtClean="0"/>
          </a:p>
          <a:p>
            <a:pPr marL="0" indent="0">
              <a:buNone/>
            </a:pPr>
            <a:r>
              <a:rPr lang="en-US" sz="5400" dirty="0" smtClean="0"/>
              <a:t>Click on </a:t>
            </a:r>
            <a:r>
              <a:rPr lang="en-US" sz="5400" dirty="0" smtClean="0"/>
              <a:t>The 2-D Cell Diagram </a:t>
            </a:r>
            <a:r>
              <a:rPr lang="en-US" sz="2400" dirty="0" smtClean="0">
                <a:hlinkClick r:id="rId4"/>
              </a:rPr>
              <a:t>http</a:t>
            </a:r>
            <a:r>
              <a:rPr lang="en-US" sz="2400" dirty="0">
                <a:hlinkClick r:id="rId4"/>
              </a:rPr>
              <a:t>://sitebuilder.yola.com/restricted_view/site_design/8a4986cb37bc2ecf0137bd9fc638135d/resources/The%20Cell%202-D%20Diagram.pptxl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> </a:t>
            </a:r>
            <a:endParaRPr lang="en-US" sz="2400" dirty="0" smtClean="0"/>
          </a:p>
          <a:p>
            <a:pPr marL="0" indent="0">
              <a:buNone/>
            </a:pPr>
            <a:r>
              <a:rPr lang="en-US" sz="4000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Read the directions to self and </a:t>
            </a:r>
            <a:r>
              <a:rPr lang="en-US" sz="4000" dirty="0" err="1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waite</a:t>
            </a:r>
            <a:r>
              <a:rPr lang="en-US" sz="4000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 for teacher directions.</a:t>
            </a:r>
            <a:endParaRPr lang="en-US" sz="4000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7" name="Rectangle 6"/>
          <p:cNvSpPr/>
          <p:nvPr/>
        </p:nvSpPr>
        <p:spPr>
          <a:xfrm rot="21398176">
            <a:off x="730080" y="959144"/>
            <a:ext cx="7482840" cy="1506356"/>
          </a:xfrm>
          <a:prstGeom prst="rect">
            <a:avLst/>
          </a:prstGeom>
        </p:spPr>
        <p:txBody>
          <a:bodyPr>
            <a:prstTxWarp prst="textArchUp">
              <a:avLst/>
            </a:prstTxWarp>
            <a:spAutoFit/>
          </a:bodyPr>
          <a:lstStyle/>
          <a:p>
            <a:r>
              <a:rPr lang="en-US" sz="6000" dirty="0" smtClean="0">
                <a:latin typeface="Bodoni MT Black" panose="02070A03080606020203" pitchFamily="18" charset="0"/>
              </a:rPr>
              <a:t>2-D Cell Diagram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8651199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5240"/>
            <a:ext cx="12192000" cy="6873240"/>
          </a:xfrm>
          <a:prstGeom prst="rect">
            <a:avLst/>
          </a:prstGeom>
        </p:spPr>
      </p:pic>
      <p:sp>
        <p:nvSpPr>
          <p:cNvPr id="5" name="Flowchart: Document 4"/>
          <p:cNvSpPr/>
          <p:nvPr/>
        </p:nvSpPr>
        <p:spPr>
          <a:xfrm flipV="1">
            <a:off x="433251" y="104503"/>
            <a:ext cx="11325497" cy="6451962"/>
          </a:xfrm>
          <a:prstGeom prst="flowChartDocument">
            <a:avLst/>
          </a:prstGeom>
          <a:solidFill>
            <a:srgbClr val="FFCCC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613954" y="1334278"/>
            <a:ext cx="10998926" cy="5118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4000" dirty="0" smtClean="0">
              <a:ln>
                <a:solidFill>
                  <a:srgbClr val="EFE5F7"/>
                </a:solidFill>
              </a:ln>
              <a:solidFill>
                <a:srgbClr val="00206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0" indent="0" algn="ctr">
              <a:buNone/>
            </a:pPr>
            <a:r>
              <a:rPr lang="en-US" sz="6000" dirty="0" smtClean="0">
                <a:ln>
                  <a:solidFill>
                    <a:srgbClr val="EFE5F7"/>
                  </a:solidFill>
                </a:ln>
                <a:solidFill>
                  <a:srgbClr val="00206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Explain what cell organelles both plant and animal cells in common? Which ones are different?</a:t>
            </a:r>
            <a:endParaRPr lang="en-US" sz="6000" dirty="0">
              <a:ln>
                <a:solidFill>
                  <a:srgbClr val="EFE5F7"/>
                </a:solidFill>
              </a:ln>
              <a:solidFill>
                <a:srgbClr val="00206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7" name="Rectangle 6"/>
          <p:cNvSpPr/>
          <p:nvPr/>
        </p:nvSpPr>
        <p:spPr>
          <a:xfrm rot="202965">
            <a:off x="892968" y="582293"/>
            <a:ext cx="7482840" cy="2737095"/>
          </a:xfrm>
          <a:prstGeom prst="rect">
            <a:avLst/>
          </a:prstGeom>
        </p:spPr>
        <p:txBody>
          <a:bodyPr>
            <a:prstTxWarp prst="textArchUp">
              <a:avLst/>
            </a:prstTxWarp>
            <a:spAutoFit/>
          </a:bodyPr>
          <a:lstStyle/>
          <a:p>
            <a:endParaRPr lang="en-US" sz="6000" dirty="0">
              <a:ln>
                <a:solidFill>
                  <a:schemeClr val="accent6">
                    <a:lumMod val="75000"/>
                  </a:schemeClr>
                </a:solidFill>
              </a:ln>
              <a:solidFill>
                <a:srgbClr val="00B050"/>
              </a:solidFill>
            </a:endParaRPr>
          </a:p>
          <a:p>
            <a:r>
              <a:rPr lang="en-US" sz="6000" dirty="0" smtClean="0">
                <a:latin typeface="Bodoni MT Black" panose="02070A03080606020203" pitchFamily="18" charset="0"/>
              </a:rPr>
              <a:t>Exit </a:t>
            </a:r>
            <a:r>
              <a:rPr lang="en-US" sz="6000" dirty="0" smtClean="0">
                <a:latin typeface="Bodoni MT Black" panose="02070A03080606020203" pitchFamily="18" charset="0"/>
              </a:rPr>
              <a:t>Slip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0255110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126</Words>
  <Application>Microsoft Office PowerPoint</Application>
  <PresentationFormat>Widescreen</PresentationFormat>
  <Paragraphs>24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Adobe Gothic Std B</vt:lpstr>
      <vt:lpstr>Aharoni</vt:lpstr>
      <vt:lpstr>Arial</vt:lpstr>
      <vt:lpstr>Bodoni MT Black</vt:lpstr>
      <vt:lpstr>Calibri</vt:lpstr>
      <vt:lpstr>Calibri Light</vt:lpstr>
      <vt:lpstr>Office Theme</vt:lpstr>
      <vt:lpstr>Feb. 10, 2016 Please Do Now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Feb. 8, 2016</dc:title>
  <dc:creator>Katherine Pease</dc:creator>
  <cp:lastModifiedBy>Pease, Katherine J</cp:lastModifiedBy>
  <cp:revision>12</cp:revision>
  <dcterms:created xsi:type="dcterms:W3CDTF">2016-02-07T22:02:15Z</dcterms:created>
  <dcterms:modified xsi:type="dcterms:W3CDTF">2016-02-09T22:30:27Z</dcterms:modified>
</cp:coreProperties>
</file>