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3" y="5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8EE2-31A3-4BA2-AC1C-458014006698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6811B-E502-4AB3-BF68-730BF965A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214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8EE2-31A3-4BA2-AC1C-458014006698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6811B-E502-4AB3-BF68-730BF965A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015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8EE2-31A3-4BA2-AC1C-458014006698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6811B-E502-4AB3-BF68-730BF965A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027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8EE2-31A3-4BA2-AC1C-458014006698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6811B-E502-4AB3-BF68-730BF965A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687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8EE2-31A3-4BA2-AC1C-458014006698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6811B-E502-4AB3-BF68-730BF965A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833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8EE2-31A3-4BA2-AC1C-458014006698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6811B-E502-4AB3-BF68-730BF965A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985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8EE2-31A3-4BA2-AC1C-458014006698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6811B-E502-4AB3-BF68-730BF965A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34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8EE2-31A3-4BA2-AC1C-458014006698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6811B-E502-4AB3-BF68-730BF965A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464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8EE2-31A3-4BA2-AC1C-458014006698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6811B-E502-4AB3-BF68-730BF965A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962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8EE2-31A3-4BA2-AC1C-458014006698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6811B-E502-4AB3-BF68-730BF965A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219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8EE2-31A3-4BA2-AC1C-458014006698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6811B-E502-4AB3-BF68-730BF965A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72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A8EE2-31A3-4BA2-AC1C-458014006698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6811B-E502-4AB3-BF68-730BF965A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91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" y="0"/>
            <a:ext cx="12192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1013253"/>
          </a:xfrm>
        </p:spPr>
        <p:txBody>
          <a:bodyPr/>
          <a:lstStyle/>
          <a:p>
            <a:r>
              <a:rPr lang="en-US" b="1" u="sng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Feb. 1, 2017</a:t>
            </a:r>
            <a:endParaRPr lang="en-US" b="1" u="sng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51" y="1013253"/>
            <a:ext cx="11871297" cy="5411401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Sharpen Pencil NOW!!!  Not during class please.</a:t>
            </a:r>
          </a:p>
          <a:p>
            <a:pPr marL="457200" indent="-457200" algn="l">
              <a:buAutoNum type="arabicPeriod"/>
            </a:pPr>
            <a:r>
              <a:rPr lang="en-US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6</a:t>
            </a:r>
            <a:r>
              <a:rPr lang="en-US" sz="4000" baseline="30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th</a:t>
            </a:r>
            <a:r>
              <a:rPr lang="en-US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Grade: Collect PDN, Clicker, Textbook</a:t>
            </a:r>
          </a:p>
          <a:p>
            <a:pPr algn="l"/>
            <a:r>
              <a:rPr lang="en-US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      7</a:t>
            </a:r>
            <a:r>
              <a:rPr lang="en-US" sz="4000" baseline="30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th</a:t>
            </a:r>
            <a:r>
              <a:rPr lang="en-US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Grade: Collect DOL Quiz, Clicker</a:t>
            </a:r>
          </a:p>
          <a:p>
            <a:pPr algn="l"/>
            <a:r>
              <a:rPr lang="en-US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3. Sit in assigned seat silently</a:t>
            </a:r>
          </a:p>
          <a:p>
            <a:pPr algn="l"/>
            <a:r>
              <a:rPr lang="en-US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4. 6</a:t>
            </a:r>
            <a:r>
              <a:rPr lang="en-US" sz="4000" baseline="30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th</a:t>
            </a:r>
            <a:r>
              <a:rPr lang="en-US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Grade: Open Textbook and read to complete   </a:t>
            </a:r>
          </a:p>
          <a:p>
            <a:pPr algn="l"/>
            <a:r>
              <a:rPr lang="en-US" sz="40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US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                     questions</a:t>
            </a:r>
          </a:p>
          <a:p>
            <a:pPr algn="l"/>
            <a:r>
              <a:rPr lang="en-US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   7</a:t>
            </a:r>
            <a:r>
              <a:rPr lang="en-US" sz="4000" baseline="30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th</a:t>
            </a:r>
            <a:r>
              <a:rPr lang="en-US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Grade: Use all 6 strategies on each question			 to complete DOL QUIZ on own</a:t>
            </a:r>
            <a:endParaRPr lang="en-US" sz="40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0819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" y="0"/>
            <a:ext cx="12192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07368"/>
            <a:ext cx="12192000" cy="1325563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7</a:t>
            </a:r>
            <a:r>
              <a:rPr lang="en-US" b="1" u="sng" baseline="30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th</a:t>
            </a:r>
            <a:r>
              <a:rPr lang="en-US" b="1" u="sng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Grade</a:t>
            </a:r>
            <a:endParaRPr lang="en-US" b="1" u="sng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975" y="658762"/>
            <a:ext cx="11677153" cy="6199238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Turn in pg. 12/13 with name at top for grade</a:t>
            </a:r>
          </a:p>
          <a:p>
            <a:pPr algn="ctr"/>
            <a:r>
              <a:rPr lang="en-US" sz="44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Complete DOL Quiz</a:t>
            </a:r>
          </a:p>
          <a:p>
            <a:pPr algn="ctr"/>
            <a:r>
              <a:rPr lang="en-US" sz="44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Teacher will pass out card sort to go with pg. 15</a:t>
            </a:r>
          </a:p>
          <a:p>
            <a:pPr algn="ctr"/>
            <a:r>
              <a:rPr lang="en-US" sz="44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Teacher will pass out pg. 15/16</a:t>
            </a:r>
          </a:p>
          <a:p>
            <a:pPr algn="ctr"/>
            <a:r>
              <a:rPr lang="en-US" sz="44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Students will complete card sort and transfer answers to pg. 15</a:t>
            </a:r>
          </a:p>
          <a:p>
            <a:pPr algn="ctr"/>
            <a:r>
              <a:rPr lang="en-US" sz="44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Students will complete pg. 16 on own</a:t>
            </a:r>
            <a:endParaRPr lang="en-US" sz="44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4351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" y="0"/>
            <a:ext cx="12192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-278930"/>
            <a:ext cx="12192001" cy="1325563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6</a:t>
            </a:r>
            <a:r>
              <a:rPr lang="en-US" b="1" u="sng" baseline="30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th</a:t>
            </a:r>
            <a:r>
              <a:rPr lang="en-US" b="1" u="sng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Grade</a:t>
            </a:r>
            <a:endParaRPr lang="en-US" b="1" u="sng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59" y="723568"/>
            <a:ext cx="11624807" cy="6019137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Take out journals, Teacher will be around to grade vocabulary on Classification foldable</a:t>
            </a:r>
          </a:p>
          <a:p>
            <a:pPr algn="ctr"/>
            <a:r>
              <a:rPr lang="en-US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Complete PDN</a:t>
            </a:r>
          </a:p>
          <a:p>
            <a:pPr algn="ctr"/>
            <a:r>
              <a:rPr lang="en-US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Teacher will pass out card sort</a:t>
            </a:r>
          </a:p>
          <a:p>
            <a:pPr algn="ctr"/>
            <a:r>
              <a:rPr lang="en-US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Students will work in small groups to complete card sort</a:t>
            </a:r>
          </a:p>
          <a:p>
            <a:pPr algn="ctr"/>
            <a:r>
              <a:rPr lang="en-US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Students will use information gathered from card sort to complete inside of foldable</a:t>
            </a:r>
          </a:p>
          <a:p>
            <a:pPr algn="ctr"/>
            <a:r>
              <a:rPr lang="en-US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Students will complete DOL Quiz</a:t>
            </a:r>
            <a:endParaRPr lang="en-US" sz="40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6079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" y="0"/>
            <a:ext cx="12192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14262"/>
            <a:ext cx="12165494" cy="1325563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7</a:t>
            </a:r>
            <a:r>
              <a:rPr lang="en-US" b="1" u="sng" baseline="30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th</a:t>
            </a:r>
            <a:r>
              <a:rPr lang="en-US" b="1" u="sng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Grade TEK</a:t>
            </a:r>
            <a:endParaRPr lang="en-US" b="1" u="sng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831" y="779228"/>
            <a:ext cx="11783833" cy="5947575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TEK: 7.12D differentiate between structure and function in plant and animal cell organelles, including cell membrane, cell wall, nucleus, cytoplasm, mitochondrion, chloroplast, and </a:t>
            </a:r>
            <a:r>
              <a:rPr lang="en-US" sz="6000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valcuole</a:t>
            </a:r>
            <a:endParaRPr lang="en-US" sz="60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3382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" y="0"/>
            <a:ext cx="12192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34589"/>
            <a:ext cx="12192000" cy="1325563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7</a:t>
            </a:r>
            <a:r>
              <a:rPr lang="en-US" b="1" u="sng" baseline="30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th</a:t>
            </a:r>
            <a:r>
              <a:rPr lang="en-US" b="1" u="sng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Grade LO</a:t>
            </a:r>
            <a:endParaRPr lang="en-US" b="1" u="sng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295" y="652007"/>
            <a:ext cx="11783833" cy="6130456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LO: We will compare/contrast how the function of cell organelles are like functions of machines in a factory by completing a card sort, written activity.</a:t>
            </a:r>
          </a:p>
          <a:p>
            <a:pPr lvl="1"/>
            <a:r>
              <a:rPr lang="en-US" sz="44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TEK: 7.12D differentiate between structure and function in plant and animal cell organelles, including cell membrane, cell wall, nucleus, cytoplasm, mitochondrion, chloroplast, and </a:t>
            </a:r>
            <a:r>
              <a:rPr lang="en-US" sz="4400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valcuole</a:t>
            </a:r>
            <a:endParaRPr lang="en-US" sz="4400" dirty="0" smtClean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727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" y="0"/>
            <a:ext cx="12192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883" y="532734"/>
            <a:ext cx="12192000" cy="1325563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7</a:t>
            </a:r>
            <a:r>
              <a:rPr lang="en-US" b="1" u="sng" baseline="30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th</a:t>
            </a:r>
            <a:r>
              <a:rPr lang="en-US" b="1" u="sng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Grade DOL</a:t>
            </a:r>
            <a:endParaRPr lang="en-US" b="1" u="sng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883" y="1858297"/>
            <a:ext cx="11624807" cy="4318666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I will complete written STAAR type questions over the structure and function of cell organelles.</a:t>
            </a:r>
            <a:endParaRPr lang="en-US" sz="54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7843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" y="0"/>
            <a:ext cx="12192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24" y="-334590"/>
            <a:ext cx="12125076" cy="1325563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6</a:t>
            </a:r>
            <a:r>
              <a:rPr lang="en-US" b="1" u="sng" baseline="30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th</a:t>
            </a:r>
            <a:r>
              <a:rPr lang="en-US" b="1" u="sng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Grade TEK</a:t>
            </a:r>
            <a:endParaRPr lang="en-US" b="1" u="sng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101" y="715616"/>
            <a:ext cx="11664563" cy="6142383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8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6.12C: recognize that the broadest taxonomic classification of living organisms is divided into currently recognized Domains.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876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" y="0"/>
            <a:ext cx="12192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50493"/>
            <a:ext cx="12192000" cy="1325563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6</a:t>
            </a:r>
            <a:r>
              <a:rPr lang="en-US" b="1" u="sng" baseline="30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th</a:t>
            </a:r>
            <a:r>
              <a:rPr lang="en-US" b="1" u="sng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Grade LO</a:t>
            </a:r>
            <a:endParaRPr lang="en-US" b="1" u="sng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565" y="707666"/>
            <a:ext cx="11794435" cy="6217920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LO: Students will investigate what classification is through completion of a foldable and card sort.</a:t>
            </a:r>
          </a:p>
          <a:p>
            <a:pPr lvl="1"/>
            <a:r>
              <a:rPr lang="en-US" sz="54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6.12C: recognize that the broadest taxonomic classification of living organisms is divided into currently recognized Domains.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045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" y="0"/>
            <a:ext cx="12192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75" y="292366"/>
            <a:ext cx="12192000" cy="1325563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6</a:t>
            </a:r>
            <a:r>
              <a:rPr lang="en-US" b="1" u="sng" baseline="30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th</a:t>
            </a:r>
            <a:r>
              <a:rPr lang="en-US" b="1" u="sng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Grade DOL</a:t>
            </a:r>
            <a:endParaRPr lang="en-US" b="1" u="sng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575" y="1464323"/>
            <a:ext cx="11529392" cy="6058893"/>
          </a:xfrm>
        </p:spPr>
        <p:txBody>
          <a:bodyPr>
            <a:noAutofit/>
          </a:bodyPr>
          <a:lstStyle/>
          <a:p>
            <a:pPr algn="ctr"/>
            <a:r>
              <a:rPr lang="en-US" sz="8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DOL: I will complete written STAAR type questions over classification.</a:t>
            </a:r>
            <a:endParaRPr lang="en-US" sz="80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363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361</Words>
  <Application>Microsoft Office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Adobe Gothic Std B</vt:lpstr>
      <vt:lpstr>Arial</vt:lpstr>
      <vt:lpstr>Calibri</vt:lpstr>
      <vt:lpstr>Calibri Light</vt:lpstr>
      <vt:lpstr>Office Theme</vt:lpstr>
      <vt:lpstr>Feb. 1, 2017</vt:lpstr>
      <vt:lpstr>7th Grade</vt:lpstr>
      <vt:lpstr>6th Grade</vt:lpstr>
      <vt:lpstr>7th Grade TEK</vt:lpstr>
      <vt:lpstr>7th Grade LO</vt:lpstr>
      <vt:lpstr>7th Grade DOL</vt:lpstr>
      <vt:lpstr>6th Grade TEK</vt:lpstr>
      <vt:lpstr>6th Grade LO</vt:lpstr>
      <vt:lpstr>6th Grade DOL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Feb. 1, 2017</dc:title>
  <dc:creator>Pease, Katherine J</dc:creator>
  <cp:lastModifiedBy>Pease, Katherine J</cp:lastModifiedBy>
  <cp:revision>4</cp:revision>
  <cp:lastPrinted>2017-01-31T23:43:03Z</cp:lastPrinted>
  <dcterms:created xsi:type="dcterms:W3CDTF">2017-01-31T23:06:40Z</dcterms:created>
  <dcterms:modified xsi:type="dcterms:W3CDTF">2017-01-31T23:50:54Z</dcterms:modified>
</cp:coreProperties>
</file>