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5F7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2" d="100"/>
          <a:sy n="82" d="100"/>
        </p:scale>
        <p:origin x="739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3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3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6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3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3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8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9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5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9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9B7F5-15B0-43B9-8D10-794576B7A211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8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lencoe.com/sites/common_assets/science/virtual_labs/E08/E08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40"/>
            <a:ext cx="12192000" cy="6873240"/>
          </a:xfrm>
          <a:prstGeom prst="rect">
            <a:avLst/>
          </a:prstGeom>
        </p:spPr>
      </p:pic>
      <p:sp>
        <p:nvSpPr>
          <p:cNvPr id="6" name="Flowchart: Document 5"/>
          <p:cNvSpPr/>
          <p:nvPr/>
        </p:nvSpPr>
        <p:spPr>
          <a:xfrm flipV="1">
            <a:off x="433251" y="104503"/>
            <a:ext cx="11325497" cy="6451962"/>
          </a:xfrm>
          <a:prstGeom prst="flowChartDocumen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397728" y="1360715"/>
            <a:ext cx="9679578" cy="910044"/>
          </a:xfrm>
        </p:spPr>
        <p:txBody>
          <a:bodyPr>
            <a:prstTxWarp prst="textArchUp">
              <a:avLst/>
            </a:prstTxWarp>
            <a:normAutofit fontScale="90000"/>
          </a:bodyPr>
          <a:lstStyle/>
          <a:p>
            <a:r>
              <a:rPr lang="en-US" dirty="0" smtClean="0">
                <a:latin typeface="Bodoni MT Black" panose="02070A03080606020203" pitchFamily="18" charset="0"/>
              </a:rPr>
              <a:t>Feb. </a:t>
            </a:r>
            <a:r>
              <a:rPr lang="en-US" dirty="0" smtClean="0">
                <a:latin typeface="Bodoni MT Black" panose="02070A03080606020203" pitchFamily="18" charset="0"/>
              </a:rPr>
              <a:t>9, </a:t>
            </a:r>
            <a:r>
              <a:rPr lang="en-US" dirty="0" smtClean="0">
                <a:latin typeface="Bodoni MT Black" panose="02070A03080606020203" pitchFamily="18" charset="0"/>
              </a:rPr>
              <a:t>2016</a:t>
            </a:r>
            <a:br>
              <a:rPr lang="en-US" dirty="0" smtClean="0">
                <a:latin typeface="Bodoni MT Black" panose="02070A03080606020203" pitchFamily="18" charset="0"/>
              </a:rPr>
            </a:br>
            <a:r>
              <a:rPr lang="en-US" sz="4900" dirty="0" smtClean="0">
                <a:latin typeface="Bodoni MT Black" panose="02070A03080606020203" pitchFamily="18" charset="0"/>
              </a:rPr>
              <a:t>Please Do Now</a:t>
            </a:r>
            <a:endParaRPr lang="en-US" sz="4900" dirty="0">
              <a:latin typeface="Bodoni MT Black" panose="02070A030806060202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251" y="1541416"/>
            <a:ext cx="11325497" cy="5134791"/>
          </a:xfrm>
        </p:spPr>
        <p:txBody>
          <a:bodyPr>
            <a:normAutofit fontScale="92500"/>
          </a:bodyPr>
          <a:lstStyle/>
          <a:p>
            <a:pPr marL="457200" indent="-457200" algn="l">
              <a:buAutoNum type="arabicPeriod"/>
            </a:pPr>
            <a:r>
              <a:rPr lang="en-US" sz="38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3800" dirty="0" smtClean="0"/>
              <a:t>Collect Chrome Book, Cell Organelle Book</a:t>
            </a:r>
          </a:p>
          <a:p>
            <a:pPr marL="457200" indent="-457200" algn="l">
              <a:buAutoNum type="arabicPeriod"/>
            </a:pPr>
            <a:r>
              <a:rPr lang="en-US" sz="3800" dirty="0" smtClean="0"/>
              <a:t>Take out journal, planner pen/pencil that works</a:t>
            </a:r>
          </a:p>
          <a:p>
            <a:pPr marL="457200" indent="-457200" algn="l">
              <a:buAutoNum type="arabicPeriod"/>
            </a:pPr>
            <a:r>
              <a:rPr lang="en-US" sz="3800" dirty="0" smtClean="0"/>
              <a:t>Write Homework into planner:  Study Cell Organelles Structure and Function Vocabulary</a:t>
            </a:r>
          </a:p>
          <a:p>
            <a:pPr marL="457200" indent="-457200" algn="l">
              <a:buAutoNum type="arabicPeriod"/>
            </a:pPr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Login to chrome </a:t>
            </a:r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book / go to </a:t>
            </a:r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www.coachpease.com</a:t>
            </a: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/ click on 4</a:t>
            </a:r>
            <a:r>
              <a:rPr lang="en-US" sz="4000" baseline="300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6 weeks / click on cell organelle flashcard vocabulary / play </a:t>
            </a:r>
            <a:r>
              <a:rPr lang="en-US" sz="4000" dirty="0" err="1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quizlet</a:t>
            </a:r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vocabulary games on cell organelles. </a:t>
            </a:r>
            <a:r>
              <a:rPr lang="en-US" sz="4000" dirty="0" smtClean="0"/>
              <a:t>Time to be beat on scatter is 15 seconds.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636568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40"/>
            <a:ext cx="12192000" cy="6873240"/>
          </a:xfrm>
          <a:prstGeom prst="rect">
            <a:avLst/>
          </a:prstGeom>
        </p:spPr>
      </p:pic>
      <p:sp>
        <p:nvSpPr>
          <p:cNvPr id="5" name="Flowchart: Document 4"/>
          <p:cNvSpPr/>
          <p:nvPr/>
        </p:nvSpPr>
        <p:spPr>
          <a:xfrm flipV="1">
            <a:off x="433251" y="22675"/>
            <a:ext cx="11325497" cy="6451962"/>
          </a:xfrm>
          <a:prstGeom prst="flowChartDocumen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708659" y="1790535"/>
            <a:ext cx="10774680" cy="51187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6000" dirty="0" smtClean="0"/>
              <a:t>Teacher will pass out card sort per small groups.</a:t>
            </a:r>
          </a:p>
          <a:p>
            <a:pPr marL="0" indent="0">
              <a:buNone/>
            </a:pPr>
            <a:r>
              <a:rPr lang="en-US" sz="6000" dirty="0" smtClean="0"/>
              <a:t>Students will transfer answers from card sort to pg. 18 in cell organelle structure and function book.</a:t>
            </a:r>
            <a:endParaRPr lang="en-US" sz="6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7616" y="22675"/>
            <a:ext cx="6146540" cy="247700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rot="21398176">
            <a:off x="912799" y="556862"/>
            <a:ext cx="7335479" cy="2758221"/>
          </a:xfrm>
          <a:prstGeom prst="rect">
            <a:avLst/>
          </a:prstGeom>
        </p:spPr>
        <p:txBody>
          <a:bodyPr>
            <a:prstTxWarp prst="textArchUp">
              <a:avLst/>
            </a:prstTxWarp>
            <a:spAutoFit/>
          </a:bodyPr>
          <a:lstStyle/>
          <a:p>
            <a:r>
              <a:rPr lang="en-US" sz="6000" dirty="0" smtClean="0">
                <a:latin typeface="Bodoni MT Black" panose="02070A03080606020203" pitchFamily="18" charset="0"/>
              </a:rPr>
              <a:t>Venn-Diagram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390899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40"/>
            <a:ext cx="12192000" cy="6873240"/>
          </a:xfrm>
          <a:prstGeom prst="rect">
            <a:avLst/>
          </a:prstGeom>
        </p:spPr>
      </p:pic>
      <p:sp>
        <p:nvSpPr>
          <p:cNvPr id="5" name="Flowchart: Document 4"/>
          <p:cNvSpPr/>
          <p:nvPr/>
        </p:nvSpPr>
        <p:spPr>
          <a:xfrm flipV="1">
            <a:off x="433251" y="104503"/>
            <a:ext cx="11325497" cy="6451962"/>
          </a:xfrm>
          <a:prstGeom prst="flowChartDocumen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3954" y="1815737"/>
            <a:ext cx="10998926" cy="4637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5400" dirty="0" smtClean="0"/>
              <a:t>Go to </a:t>
            </a:r>
            <a:r>
              <a:rPr lang="en-US" sz="5400" dirty="0" smtClean="0">
                <a:hlinkClick r:id="rId3"/>
              </a:rPr>
              <a:t>www.coachpease.com</a:t>
            </a: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Click on links</a:t>
            </a:r>
          </a:p>
          <a:p>
            <a:pPr marL="0" indent="0">
              <a:buNone/>
            </a:pPr>
            <a:r>
              <a:rPr lang="en-US" sz="5400" dirty="0" smtClean="0"/>
              <a:t>Click on Glencoe Virtual Lab</a:t>
            </a:r>
          </a:p>
          <a:p>
            <a:pPr marL="0" indent="0">
              <a:buNone/>
            </a:pPr>
            <a:r>
              <a:rPr lang="en-US" sz="2400" dirty="0" smtClean="0">
                <a:hlinkClick r:id="rId4"/>
              </a:rPr>
              <a:t>http://www.glencoe.com/sites/common_assets/science/virtual_labs/E08/E08.html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Complete Pg. 20-21 as complete the virtual lab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 rot="21398176">
            <a:off x="730078" y="1088278"/>
            <a:ext cx="7482840" cy="1506356"/>
          </a:xfrm>
          <a:prstGeom prst="rect">
            <a:avLst/>
          </a:prstGeom>
        </p:spPr>
        <p:txBody>
          <a:bodyPr>
            <a:prstTxWarp prst="textArchUp">
              <a:avLst/>
            </a:prstTxWarp>
            <a:spAutoFit/>
          </a:bodyPr>
          <a:lstStyle/>
          <a:p>
            <a:r>
              <a:rPr lang="en-US" sz="6000" dirty="0" smtClean="0">
                <a:latin typeface="Bodoni MT Black" panose="02070A03080606020203" pitchFamily="18" charset="0"/>
              </a:rPr>
              <a:t>Virtual Lab Directions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6511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40"/>
            <a:ext cx="12192000" cy="6873240"/>
          </a:xfrm>
          <a:prstGeom prst="rect">
            <a:avLst/>
          </a:prstGeom>
        </p:spPr>
      </p:pic>
      <p:sp>
        <p:nvSpPr>
          <p:cNvPr id="5" name="Flowchart: Document 4"/>
          <p:cNvSpPr/>
          <p:nvPr/>
        </p:nvSpPr>
        <p:spPr>
          <a:xfrm flipV="1">
            <a:off x="433251" y="104503"/>
            <a:ext cx="11325497" cy="6451962"/>
          </a:xfrm>
          <a:prstGeom prst="flowChartDocumen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3954" y="1334278"/>
            <a:ext cx="10998926" cy="5118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60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>Explain what 2 structures a plant cell has that an animal cell does not.  Explain why a plant cell needs these structures and your cells do not.</a:t>
            </a:r>
            <a:endParaRPr lang="en-US" sz="60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rot="202965">
            <a:off x="892968" y="582293"/>
            <a:ext cx="7482840" cy="2737095"/>
          </a:xfrm>
          <a:prstGeom prst="rect">
            <a:avLst/>
          </a:prstGeom>
        </p:spPr>
        <p:txBody>
          <a:bodyPr>
            <a:prstTxWarp prst="textArchUp">
              <a:avLst/>
            </a:prstTxWarp>
            <a:spAutoFit/>
          </a:bodyPr>
          <a:lstStyle/>
          <a:p>
            <a:r>
              <a:rPr lang="en-US" sz="6000" dirty="0" smtClean="0">
                <a:latin typeface="Bodoni MT Black" panose="02070A03080606020203" pitchFamily="18" charset="0"/>
              </a:rPr>
              <a:t>Exit Slip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25511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162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Bodoni MT Black</vt:lpstr>
      <vt:lpstr>Calibri</vt:lpstr>
      <vt:lpstr>Calibri Light</vt:lpstr>
      <vt:lpstr>Office Theme</vt:lpstr>
      <vt:lpstr>Feb. 9, 2016 Please Do Now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8, 2016</dc:title>
  <dc:creator>Katherine Pease</dc:creator>
  <cp:lastModifiedBy>Pease, Katherine J</cp:lastModifiedBy>
  <cp:revision>9</cp:revision>
  <dcterms:created xsi:type="dcterms:W3CDTF">2016-02-07T22:02:15Z</dcterms:created>
  <dcterms:modified xsi:type="dcterms:W3CDTF">2016-02-09T14:20:00Z</dcterms:modified>
</cp:coreProperties>
</file>