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090D0-9B55-46C9-86DA-122D840EF4C2}" type="datetimeFigureOut">
              <a:rPr lang="en-US" smtClean="0"/>
              <a:t>2/4/2016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3C4BB-7D59-40E6-A0E8-B7018D1E1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772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090D0-9B55-46C9-86DA-122D840EF4C2}" type="datetimeFigureOut">
              <a:rPr lang="en-US" smtClean="0"/>
              <a:t>2/4/2016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3C4BB-7D59-40E6-A0E8-B7018D1E1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418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090D0-9B55-46C9-86DA-122D840EF4C2}" type="datetimeFigureOut">
              <a:rPr lang="en-US" smtClean="0"/>
              <a:t>2/4/2016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3C4BB-7D59-40E6-A0E8-B7018D1E1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660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090D0-9B55-46C9-86DA-122D840EF4C2}" type="datetimeFigureOut">
              <a:rPr lang="en-US" smtClean="0"/>
              <a:t>2/4/2016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3C4BB-7D59-40E6-A0E8-B7018D1E1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728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090D0-9B55-46C9-86DA-122D840EF4C2}" type="datetimeFigureOut">
              <a:rPr lang="en-US" smtClean="0"/>
              <a:t>2/4/2016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3C4BB-7D59-40E6-A0E8-B7018D1E1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112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090D0-9B55-46C9-86DA-122D840EF4C2}" type="datetimeFigureOut">
              <a:rPr lang="en-US" smtClean="0"/>
              <a:t>2/4/2016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3C4BB-7D59-40E6-A0E8-B7018D1E1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2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090D0-9B55-46C9-86DA-122D840EF4C2}" type="datetimeFigureOut">
              <a:rPr lang="en-US" smtClean="0"/>
              <a:t>2/4/2016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3C4BB-7D59-40E6-A0E8-B7018D1E1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952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090D0-9B55-46C9-86DA-122D840EF4C2}" type="datetimeFigureOut">
              <a:rPr lang="en-US" smtClean="0"/>
              <a:t>2/4/2016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3C4BB-7D59-40E6-A0E8-B7018D1E1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158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090D0-9B55-46C9-86DA-122D840EF4C2}" type="datetimeFigureOut">
              <a:rPr lang="en-US" smtClean="0"/>
              <a:t>2/4/2016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3C4BB-7D59-40E6-A0E8-B7018D1E1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004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090D0-9B55-46C9-86DA-122D840EF4C2}" type="datetimeFigureOut">
              <a:rPr lang="en-US" smtClean="0"/>
              <a:t>2/4/2016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3C4BB-7D59-40E6-A0E8-B7018D1E1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313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090D0-9B55-46C9-86DA-122D840EF4C2}" type="datetimeFigureOut">
              <a:rPr lang="en-US" smtClean="0"/>
              <a:t>2/4/2016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3C4BB-7D59-40E6-A0E8-B7018D1E1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355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7090D0-9B55-46C9-86DA-122D840EF4C2}" type="datetimeFigureOut">
              <a:rPr lang="en-US" smtClean="0"/>
              <a:t>2/4/2016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83C4BB-7D59-40E6-A0E8-B7018D1E1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441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marshscience6.blogspot.com/" TargetMode="External"/><Relationship Id="rId4" Type="http://schemas.openxmlformats.org/officeDocument/2006/relationships/hyperlink" Target="http://www.coachpease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0840" t="11907" r="9496" b="28847"/>
          <a:stretch/>
        </p:blipFill>
        <p:spPr>
          <a:xfrm>
            <a:off x="0" y="0"/>
            <a:ext cx="12192000" cy="685337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9267" y="82549"/>
            <a:ext cx="11220995" cy="88410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n w="28575">
                  <a:solidFill>
                    <a:schemeClr val="bg2"/>
                  </a:solidFill>
                </a:ln>
                <a:latin typeface="Aharoni" panose="02010803020104030203" pitchFamily="2" charset="-79"/>
                <a:cs typeface="Aharoni" panose="02010803020104030203" pitchFamily="2" charset="-79"/>
              </a:rPr>
              <a:t>Feb. 5, 16 Please Do Now</a:t>
            </a:r>
            <a:endParaRPr lang="en-US" dirty="0">
              <a:ln w="28575">
                <a:solidFill>
                  <a:schemeClr val="bg2"/>
                </a:solidFill>
              </a:ln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7279" y="731520"/>
            <a:ext cx="6230983" cy="5747657"/>
          </a:xfrm>
        </p:spPr>
        <p:txBody>
          <a:bodyPr>
            <a:noAutofit/>
          </a:bodyPr>
          <a:lstStyle/>
          <a:p>
            <a:pPr marL="457200" indent="-457200" algn="l">
              <a:buAutoNum type="arabicPeriod"/>
            </a:pPr>
            <a:r>
              <a:rPr lang="en-US" sz="4000" dirty="0" smtClean="0">
                <a:ln w="19050">
                  <a:solidFill>
                    <a:schemeClr val="bg1"/>
                  </a:solidFill>
                </a:ln>
                <a:latin typeface="Aharoni" panose="02010803020104030203" pitchFamily="2" charset="-79"/>
                <a:cs typeface="Aharoni" panose="02010803020104030203" pitchFamily="2" charset="-79"/>
              </a:rPr>
              <a:t>Sharpen Pencil</a:t>
            </a:r>
          </a:p>
          <a:p>
            <a:pPr marL="457200" indent="-457200" algn="l">
              <a:buAutoNum type="arabicPeriod"/>
            </a:pPr>
            <a:r>
              <a:rPr lang="en-US" sz="4000" dirty="0" smtClean="0">
                <a:ln w="19050">
                  <a:solidFill>
                    <a:schemeClr val="bg1"/>
                  </a:solidFill>
                </a:ln>
                <a:latin typeface="Aharoni" panose="02010803020104030203" pitchFamily="2" charset="-79"/>
                <a:cs typeface="Aharoni" panose="02010803020104030203" pitchFamily="2" charset="-79"/>
              </a:rPr>
              <a:t>Collect Chrome Book</a:t>
            </a:r>
          </a:p>
          <a:p>
            <a:pPr marL="457200" indent="-457200" algn="l">
              <a:buAutoNum type="arabicPeriod"/>
            </a:pPr>
            <a:r>
              <a:rPr lang="en-US" sz="4000" dirty="0" smtClean="0">
                <a:ln w="19050">
                  <a:solidFill>
                    <a:schemeClr val="bg1"/>
                  </a:solidFill>
                </a:ln>
                <a:latin typeface="Aharoni" panose="02010803020104030203" pitchFamily="2" charset="-79"/>
                <a:cs typeface="Aharoni" panose="02010803020104030203" pitchFamily="2" charset="-79"/>
              </a:rPr>
              <a:t>Take out Journal, Planner and pen/pencil that works</a:t>
            </a:r>
          </a:p>
          <a:p>
            <a:pPr marL="457200" indent="-457200" algn="l">
              <a:buAutoNum type="arabicPeriod"/>
            </a:pPr>
            <a:r>
              <a:rPr lang="en-US" sz="4000" dirty="0" smtClean="0">
                <a:ln w="19050">
                  <a:solidFill>
                    <a:schemeClr val="bg1"/>
                  </a:solidFill>
                </a:ln>
                <a:latin typeface="Aharoni" panose="02010803020104030203" pitchFamily="2" charset="-79"/>
                <a:cs typeface="Aharoni" panose="02010803020104030203" pitchFamily="2" charset="-79"/>
              </a:rPr>
              <a:t>Study pg.1-11 in Cell Organelle Structure and Function Book for Quiz</a:t>
            </a:r>
            <a:endParaRPr lang="en-US" sz="4000" dirty="0">
              <a:ln w="19050">
                <a:solidFill>
                  <a:schemeClr val="bg1"/>
                </a:solidFill>
              </a:ln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623296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2000"/>
                    </a14:imgEffect>
                    <a14:imgEffect>
                      <a14:brightnessContrast bright="29000" contrast="-8000"/>
                    </a14:imgEffect>
                  </a14:imgLayer>
                </a14:imgProps>
              </a:ext>
            </a:extLst>
          </a:blip>
          <a:srcRect l="10840" t="11907" r="9496" b="28847"/>
          <a:stretch/>
        </p:blipFill>
        <p:spPr>
          <a:xfrm>
            <a:off x="0" y="0"/>
            <a:ext cx="12192000" cy="6853373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979714" y="236875"/>
            <a:ext cx="705571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Cell Organelle Quiz/Test</a:t>
            </a:r>
            <a:endParaRPr lang="en-U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9714" y="918307"/>
            <a:ext cx="105156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eriod"/>
            </a:pPr>
            <a:r>
              <a:rPr lang="en-US" sz="4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Log into Dallas ISD Schoology</a:t>
            </a:r>
          </a:p>
          <a:p>
            <a:pPr marL="742950" indent="-742950">
              <a:buAutoNum type="arabicPeriod"/>
            </a:pPr>
            <a:r>
              <a:rPr lang="en-US" sz="4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Click on 1</a:t>
            </a:r>
            <a:r>
              <a:rPr lang="en-US" sz="4000" baseline="30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st</a:t>
            </a:r>
            <a:r>
              <a:rPr lang="en-US" sz="4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 link available</a:t>
            </a:r>
          </a:p>
          <a:p>
            <a:pPr marL="742950" indent="-742950">
              <a:buAutoNum type="arabicPeriod"/>
            </a:pPr>
            <a:r>
              <a:rPr lang="en-US" sz="4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Login : ID #</a:t>
            </a:r>
          </a:p>
          <a:p>
            <a:r>
              <a:rPr lang="en-US" sz="4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       Password: Disd@2015</a:t>
            </a:r>
          </a:p>
          <a:p>
            <a:r>
              <a:rPr lang="en-US" sz="4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4. Click on Courses</a:t>
            </a:r>
          </a:p>
          <a:p>
            <a:r>
              <a:rPr lang="en-US" sz="4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5. Click on Science Class Period</a:t>
            </a:r>
          </a:p>
          <a:p>
            <a:r>
              <a:rPr lang="en-US" sz="4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6. Click on Cell Organelles Structure and Function Quiz/Test</a:t>
            </a:r>
            <a:endParaRPr lang="en-US" sz="40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0692204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 contrast="-40000"/>
                    </a14:imgEffect>
                  </a14:imgLayer>
                </a14:imgProps>
              </a:ext>
            </a:extLst>
          </a:blip>
          <a:srcRect l="10840" t="11907" r="9496" b="28847"/>
          <a:stretch/>
        </p:blipFill>
        <p:spPr>
          <a:xfrm>
            <a:off x="0" y="-281354"/>
            <a:ext cx="12192000" cy="6853373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463636" y="-21894"/>
            <a:ext cx="958711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Animal Cell / Plant Cell Diagrams</a:t>
            </a:r>
            <a:endParaRPr lang="en-U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8200" y="877433"/>
            <a:ext cx="10837985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4000" dirty="0" smtClean="0">
                <a:ln w="28575">
                  <a:solidFill>
                    <a:schemeClr val="accent2">
                      <a:lumMod val="75000"/>
                    </a:schemeClr>
                  </a:solidFill>
                </a:ln>
                <a:latin typeface="Aharoni" panose="02010803020104030203" pitchFamily="2" charset="-79"/>
                <a:cs typeface="Aharoni" panose="02010803020104030203" pitchFamily="2" charset="-79"/>
              </a:rPr>
              <a:t>Complete Pages 12 / 13 in Cell Organelle Structure and Function Cell Book on Own</a:t>
            </a:r>
          </a:p>
          <a:p>
            <a:pPr marL="342900" indent="-342900">
              <a:buAutoNum type="arabicPeriod"/>
            </a:pPr>
            <a:r>
              <a:rPr lang="en-US" sz="4000" dirty="0" smtClean="0">
                <a:ln w="28575">
                  <a:solidFill>
                    <a:schemeClr val="accent2">
                      <a:lumMod val="75000"/>
                    </a:schemeClr>
                  </a:solidFill>
                </a:ln>
                <a:latin typeface="Aharoni" panose="02010803020104030203" pitchFamily="2" charset="-79"/>
                <a:cs typeface="Aharoni" panose="02010803020104030203" pitchFamily="2" charset="-79"/>
              </a:rPr>
              <a:t>Do pg. 16  then pg. 14-15 on own</a:t>
            </a:r>
          </a:p>
          <a:p>
            <a:pPr lvl="1"/>
            <a:r>
              <a:rPr lang="en-US" sz="4000" dirty="0" smtClean="0">
                <a:ln w="28575">
                  <a:solidFill>
                    <a:schemeClr val="accent2">
                      <a:lumMod val="75000"/>
                    </a:schemeClr>
                  </a:solidFill>
                </a:ln>
                <a:latin typeface="Aharoni" panose="02010803020104030203" pitchFamily="2" charset="-79"/>
                <a:cs typeface="Aharoni" panose="02010803020104030203" pitchFamily="2" charset="-79"/>
              </a:rPr>
              <a:t>May use </a:t>
            </a:r>
            <a:r>
              <a:rPr lang="en-US" sz="4000" dirty="0" smtClean="0">
                <a:ln w="28575">
                  <a:solidFill>
                    <a:schemeClr val="accent2">
                      <a:lumMod val="75000"/>
                    </a:schemeClr>
                  </a:solidFill>
                </a:ln>
                <a:latin typeface="Aharoni" panose="02010803020104030203" pitchFamily="2" charset="-79"/>
                <a:cs typeface="Aharoni" panose="02010803020104030203" pitchFamily="2" charset="-79"/>
                <a:hlinkClick r:id="rId4"/>
              </a:rPr>
              <a:t>www.coachpease.com</a:t>
            </a:r>
            <a:r>
              <a:rPr lang="en-US" sz="4000" dirty="0" smtClean="0">
                <a:ln w="28575">
                  <a:solidFill>
                    <a:schemeClr val="accent2">
                      <a:lumMod val="75000"/>
                    </a:schemeClr>
                  </a:solidFill>
                </a:ln>
                <a:latin typeface="Aharoni" panose="02010803020104030203" pitchFamily="2" charset="-79"/>
                <a:cs typeface="Aharoni" panose="02010803020104030203" pitchFamily="2" charset="-79"/>
              </a:rPr>
              <a:t> / Links and 4</a:t>
            </a:r>
            <a:r>
              <a:rPr lang="en-US" sz="4000" baseline="30000" dirty="0" smtClean="0">
                <a:ln w="28575">
                  <a:solidFill>
                    <a:schemeClr val="accent2">
                      <a:lumMod val="75000"/>
                    </a:schemeClr>
                  </a:solidFill>
                </a:ln>
                <a:latin typeface="Aharoni" panose="02010803020104030203" pitchFamily="2" charset="-79"/>
                <a:cs typeface="Aharoni" panose="02010803020104030203" pitchFamily="2" charset="-79"/>
              </a:rPr>
              <a:t>th</a:t>
            </a:r>
            <a:r>
              <a:rPr lang="en-US" sz="4000" dirty="0" smtClean="0">
                <a:ln w="28575">
                  <a:solidFill>
                    <a:schemeClr val="accent2">
                      <a:lumMod val="75000"/>
                    </a:schemeClr>
                  </a:solidFill>
                </a:ln>
                <a:latin typeface="Aharoni" panose="02010803020104030203" pitchFamily="2" charset="-79"/>
                <a:cs typeface="Aharoni" panose="02010803020104030203" pitchFamily="2" charset="-79"/>
              </a:rPr>
              <a:t> 6 weeks </a:t>
            </a:r>
          </a:p>
          <a:p>
            <a:pPr lvl="1"/>
            <a:r>
              <a:rPr lang="en-US" sz="4000" dirty="0" smtClean="0">
                <a:ln w="28575">
                  <a:solidFill>
                    <a:schemeClr val="accent2">
                      <a:lumMod val="75000"/>
                    </a:schemeClr>
                  </a:solidFill>
                </a:ln>
                <a:latin typeface="Aharoni" panose="02010803020104030203" pitchFamily="2" charset="-79"/>
                <a:cs typeface="Aharoni" panose="02010803020104030203" pitchFamily="2" charset="-79"/>
              </a:rPr>
              <a:t>May use </a:t>
            </a:r>
            <a:r>
              <a:rPr lang="en-US" sz="4000" dirty="0" smtClean="0">
                <a:ln w="28575">
                  <a:solidFill>
                    <a:schemeClr val="accent2">
                      <a:lumMod val="75000"/>
                    </a:schemeClr>
                  </a:solidFill>
                </a:ln>
                <a:latin typeface="Aharoni" panose="02010803020104030203" pitchFamily="2" charset="-79"/>
                <a:cs typeface="Aharoni" panose="02010803020104030203" pitchFamily="2" charset="-79"/>
                <a:hlinkClick r:id="rId5"/>
              </a:rPr>
              <a:t>http://marshscience6.blogspot.com</a:t>
            </a:r>
            <a:endParaRPr lang="en-US" sz="4000" dirty="0" smtClean="0">
              <a:ln w="28575">
                <a:solidFill>
                  <a:schemeClr val="accent2">
                    <a:lumMod val="75000"/>
                  </a:schemeClr>
                </a:solidFill>
              </a:ln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lvl="1"/>
            <a:r>
              <a:rPr lang="en-US" sz="4000" dirty="0" smtClean="0">
                <a:ln w="28575">
                  <a:solidFill>
                    <a:schemeClr val="accent2">
                      <a:lumMod val="75000"/>
                    </a:schemeClr>
                  </a:solidFill>
                </a:ln>
                <a:latin typeface="Aharoni" panose="02010803020104030203" pitchFamily="2" charset="-79"/>
                <a:cs typeface="Aharoni" panose="02010803020104030203" pitchFamily="2" charset="-79"/>
              </a:rPr>
              <a:t>May use thinkcentral.com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44002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124</Words>
  <Application>Microsoft Office PowerPoint</Application>
  <PresentationFormat>Widescreen</PresentationFormat>
  <Paragraphs>19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Aharoni</vt:lpstr>
      <vt:lpstr>Arial</vt:lpstr>
      <vt:lpstr>Calibri</vt:lpstr>
      <vt:lpstr>Calibri Light</vt:lpstr>
      <vt:lpstr>Office Theme</vt:lpstr>
      <vt:lpstr>Feb. 5, 16 Please Do Now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Feb. 5, 16 Please Do Now</dc:title>
  <dc:creator>Katherine Pease</dc:creator>
  <cp:lastModifiedBy>Katherine Pease</cp:lastModifiedBy>
  <cp:revision>4</cp:revision>
  <dcterms:created xsi:type="dcterms:W3CDTF">2016-02-05T06:39:19Z</dcterms:created>
  <dcterms:modified xsi:type="dcterms:W3CDTF">2016-02-05T07:46:34Z</dcterms:modified>
</cp:coreProperties>
</file>