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EF5"/>
    <a:srgbClr val="D14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9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9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8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2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0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9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5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1EB7D-7A96-4685-9A6D-16D89D9FFE73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5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full-screen-stopwat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89560" y="91440"/>
            <a:ext cx="11612879" cy="46373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262" y="-143690"/>
            <a:ext cx="11432176" cy="1058091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latin typeface="Areson" panose="03000600000000000000" pitchFamily="66" charset="0"/>
              </a:rPr>
              <a:t>Feb. </a:t>
            </a:r>
            <a:r>
              <a:rPr lang="en-US" sz="4800" u="sng" dirty="0" smtClean="0">
                <a:latin typeface="Areson" panose="03000600000000000000" pitchFamily="66" charset="0"/>
              </a:rPr>
              <a:t>3, </a:t>
            </a:r>
            <a:r>
              <a:rPr lang="en-US" sz="4800" u="sng" dirty="0" smtClean="0">
                <a:latin typeface="Areson" panose="03000600000000000000" pitchFamily="66" charset="0"/>
              </a:rPr>
              <a:t>2016 / Please Do Now</a:t>
            </a:r>
            <a:endParaRPr lang="en-US" sz="4800" u="sng" dirty="0">
              <a:latin typeface="Areson" panose="030006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59" y="914401"/>
            <a:ext cx="11612879" cy="43434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2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Collect Please Do Now Quiz, chrome book, textbook (Do NOT log into chrome book)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Take out journal, planner, pen/pencil that works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Complete the Please Do Now DOL Quiz on own (NO BOOK, Chrome Book or Other Person Help)</a:t>
            </a:r>
          </a:p>
          <a:p>
            <a:r>
              <a:rPr lang="en-US" sz="3600" dirty="0">
                <a:ln w="1270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8457" y="522514"/>
            <a:ext cx="1082910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Students will do a card sort over the different cell organelles.  </a:t>
            </a:r>
          </a:p>
          <a:p>
            <a:r>
              <a:rPr lang="en-US" sz="5400" dirty="0" smtClean="0"/>
              <a:t>This will be a timed competition between small groups</a:t>
            </a:r>
            <a:r>
              <a:rPr lang="en-US" sz="5400" dirty="0" smtClean="0"/>
              <a:t>.</a:t>
            </a:r>
          </a:p>
          <a:p>
            <a:pPr algn="ctr"/>
            <a:r>
              <a:rPr lang="en-US" sz="3200" dirty="0">
                <a:hlinkClick r:id="rId3"/>
              </a:rPr>
              <a:t>http://www.online-stopwatch.com/full-screen-stopwatch/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096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2667" y="258596"/>
            <a:ext cx="113337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Students will answer the question below….</a:t>
            </a:r>
            <a:endParaRPr lang="en-US" sz="3200" dirty="0"/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What organelle </a:t>
            </a:r>
            <a:r>
              <a:rPr lang="en-US" sz="4000" dirty="0" smtClean="0">
                <a:solidFill>
                  <a:srgbClr val="FF0000"/>
                </a:solidFill>
              </a:rPr>
              <a:t>has the same function as the boss in a factory? </a:t>
            </a:r>
            <a:r>
              <a:rPr lang="en-US" sz="4000" dirty="0" smtClean="0">
                <a:solidFill>
                  <a:srgbClr val="FF0000"/>
                </a:solidFill>
              </a:rPr>
              <a:t>Explain</a:t>
            </a:r>
            <a:r>
              <a:rPr lang="en-US" sz="4000" dirty="0" smtClean="0">
                <a:solidFill>
                  <a:srgbClr val="FF0000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3200" dirty="0" smtClean="0"/>
          </a:p>
          <a:p>
            <a:r>
              <a:rPr lang="en-US" sz="3200" dirty="0" smtClean="0"/>
              <a:t>Students will pair/share for 1 min ideas.</a:t>
            </a:r>
            <a:endParaRPr lang="en-US" sz="3200" dirty="0"/>
          </a:p>
          <a:p>
            <a:r>
              <a:rPr lang="en-US" sz="3200" dirty="0" smtClean="0"/>
              <a:t>Students will volunteer answers in a class discussion.</a:t>
            </a:r>
          </a:p>
          <a:p>
            <a:r>
              <a:rPr lang="en-US" sz="3200" dirty="0" smtClean="0"/>
              <a:t>Teacher records answers to be looked at for exit slip.</a:t>
            </a:r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8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6571" y="182880"/>
            <a:ext cx="11612879" cy="44152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365125"/>
            <a:ext cx="108029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Student Answers: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736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9682" y="158538"/>
            <a:ext cx="115214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Students will Turn to page 4 in Cell Book for note outline.</a:t>
            </a:r>
          </a:p>
          <a:p>
            <a:r>
              <a:rPr lang="en-US" sz="2800" dirty="0" smtClean="0"/>
              <a:t>Students will log into Chrome book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Login to: </a:t>
            </a:r>
            <a:r>
              <a:rPr lang="en-US" sz="2800" dirty="0" smtClean="0">
                <a:hlinkClick r:id="rId3"/>
              </a:rPr>
              <a:t>www.coachpease.com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Go to links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Scroll to section “Cells”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Click on link for plant/animal cell </a:t>
            </a:r>
            <a:r>
              <a:rPr lang="en-US" sz="2800" dirty="0" err="1" smtClean="0"/>
              <a:t>edusmart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Once Loaded click on </a:t>
            </a:r>
            <a:r>
              <a:rPr lang="en-US" sz="2800" dirty="0" smtClean="0"/>
              <a:t>“Eukaryotic Cell”</a:t>
            </a:r>
            <a:endParaRPr lang="en-US" sz="2800" dirty="0" smtClean="0"/>
          </a:p>
          <a:p>
            <a:r>
              <a:rPr lang="en-US" sz="2800" dirty="0" smtClean="0"/>
              <a:t>Teacher will direct where to go once everyone is login.  </a:t>
            </a:r>
          </a:p>
          <a:p>
            <a:r>
              <a:rPr lang="en-US" sz="2800" dirty="0" smtClean="0"/>
              <a:t>Students will use information collected from </a:t>
            </a:r>
            <a:r>
              <a:rPr lang="en-US" sz="2800" dirty="0" err="1" smtClean="0"/>
              <a:t>edusmart</a:t>
            </a:r>
            <a:r>
              <a:rPr lang="en-US" sz="2800" dirty="0" smtClean="0"/>
              <a:t> to complete note outline on the cell theory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03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42576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32136" y="104863"/>
            <a:ext cx="11612879" cy="44152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53589" y="365125"/>
            <a:ext cx="10515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Exit Slip:</a:t>
            </a:r>
          </a:p>
          <a:p>
            <a:r>
              <a:rPr lang="en-US" sz="4400" dirty="0" smtClean="0"/>
              <a:t>Students will re-answer the question from the please do now.</a:t>
            </a:r>
          </a:p>
          <a:p>
            <a:endParaRPr lang="en-US" sz="4400" dirty="0"/>
          </a:p>
          <a:p>
            <a:pPr algn="ctr"/>
            <a:r>
              <a:rPr lang="en-US" sz="4400" dirty="0">
                <a:solidFill>
                  <a:srgbClr val="FF0000"/>
                </a:solidFill>
              </a:rPr>
              <a:t>What organelle has the same function as the boss in a factory? Explain.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66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185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Aharoni</vt:lpstr>
      <vt:lpstr>Areson</vt:lpstr>
      <vt:lpstr>Arial</vt:lpstr>
      <vt:lpstr>Calibri</vt:lpstr>
      <vt:lpstr>Calibri Light</vt:lpstr>
      <vt:lpstr>Office Theme</vt:lpstr>
      <vt:lpstr>Feb. 3, 2016 / Please Do Now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1, 2016 / Please Do Now</dc:title>
  <dc:creator>Katherine Pease</dc:creator>
  <cp:lastModifiedBy>Pease, Katherine J</cp:lastModifiedBy>
  <cp:revision>17</cp:revision>
  <dcterms:created xsi:type="dcterms:W3CDTF">2016-02-01T03:43:14Z</dcterms:created>
  <dcterms:modified xsi:type="dcterms:W3CDTF">2016-02-03T14:13:03Z</dcterms:modified>
</cp:coreProperties>
</file>