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71" r:id="rId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81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4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7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3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2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5F9F-F4CC-4959-BC2C-8E597EC7143C}" type="datetimeFigureOut">
              <a:rPr lang="en-US" smtClean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0EA0-B176-4FE1-A894-F2D604063F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fhbbFd4ic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503"/>
            <a:ext cx="12192000" cy="9274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Feb. </a:t>
            </a:r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25, </a:t>
            </a:r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2016 / Please Do Now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9406" y="927463"/>
            <a:ext cx="8595360" cy="5930537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1. Sharpen Pencil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2. Collect Please Do Now from counter in front of G. Pigs, chrome book, scavenger hunt worksheet from turn in basket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3. Write Homework into Planner / Study Human Body Systems Vocabulary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4. Complete the </a:t>
            </a:r>
            <a:r>
              <a:rPr lang="en-US" sz="3800" dirty="0" smtClean="0">
                <a:solidFill>
                  <a:schemeClr val="bg1"/>
                </a:solidFill>
              </a:rPr>
              <a:t>“Thurs.” </a:t>
            </a:r>
            <a:r>
              <a:rPr lang="en-US" sz="3800" dirty="0" smtClean="0">
                <a:solidFill>
                  <a:schemeClr val="bg1"/>
                </a:solidFill>
              </a:rPr>
              <a:t>Please Do Now on own</a:t>
            </a:r>
          </a:p>
          <a:p>
            <a:pPr algn="l"/>
            <a:r>
              <a:rPr lang="en-US" sz="3800" dirty="0" smtClean="0">
                <a:solidFill>
                  <a:schemeClr val="bg1"/>
                </a:solidFill>
              </a:rPr>
              <a:t>5. Do “Quizlet Vocabulary learn” over the Human Body / on website under “Games”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6175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6189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BlackAngel" panose="02000A03000000000000" pitchFamily="2" charset="0"/>
              </a:rPr>
              <a:t>Vocabulary Quiz over Human Body</a:t>
            </a:r>
            <a:endParaRPr lang="en-US" dirty="0">
              <a:solidFill>
                <a:schemeClr val="bg1">
                  <a:lumMod val="95000"/>
                </a:schemeClr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2" y="744584"/>
            <a:ext cx="8569235" cy="596972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Students will take a 5 question quiz based off the homework, quiz let vocabulary.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Students will re-group and grade another students quiz.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Class will discuss any questions that arise</a:t>
            </a: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Quiz will be collected to be entered into the grade book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2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50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K/W/L Chart 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222" y="888274"/>
            <a:ext cx="8477795" cy="572153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Students will add 3 new things they learned from the scavenger hunt to their own personal K/W/L chart.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Students will add 1 or more new Want to knows to own K/W/L chart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Class re-groups and teacher records volunteers new information to the class size K/W/L chart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8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32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Essential Question / Answer in Journal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662" y="1032602"/>
            <a:ext cx="8242664" cy="582539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1761" y="0"/>
            <a:ext cx="178386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7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lackAngel" panose="02000A03000000000000" pitchFamily="2" charset="0"/>
              </a:rPr>
              <a:t>Video Clip over Homeostasis</a:t>
            </a:r>
            <a:endParaRPr lang="en-US" sz="3600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712177"/>
            <a:ext cx="11755315" cy="603152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Students will take notes in journal as they watch the video  to assist with answering the essential question.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Students will pair share new information in small groups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Class will discuss findings as a group aloud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On class website under “</a:t>
            </a:r>
            <a:r>
              <a:rPr lang="en-US" sz="4000" dirty="0" err="1" smtClean="0">
                <a:solidFill>
                  <a:schemeClr val="bg1"/>
                </a:solidFill>
              </a:rPr>
              <a:t>youtube</a:t>
            </a:r>
            <a:r>
              <a:rPr lang="en-US" sz="4000" dirty="0" smtClean="0">
                <a:solidFill>
                  <a:schemeClr val="bg1"/>
                </a:solidFill>
              </a:rPr>
              <a:t>” link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Go to </a:t>
            </a:r>
            <a:r>
              <a:rPr lang="en-US" sz="4000" dirty="0" smtClean="0">
                <a:solidFill>
                  <a:schemeClr val="bg1"/>
                </a:solidFill>
                <a:hlinkClick r:id="rId3"/>
              </a:rPr>
              <a:t>www.coachpease.com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Click on “</a:t>
            </a:r>
            <a:r>
              <a:rPr lang="en-US" sz="4000" dirty="0" err="1" smtClean="0">
                <a:solidFill>
                  <a:schemeClr val="bg1"/>
                </a:solidFill>
              </a:rPr>
              <a:t>Youtube</a:t>
            </a:r>
            <a:r>
              <a:rPr lang="en-US" sz="40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Click on </a:t>
            </a:r>
            <a:r>
              <a:rPr lang="en-US" sz="3200" dirty="0">
                <a:solidFill>
                  <a:schemeClr val="bg1"/>
                </a:solidFill>
                <a:hlinkClick r:id="rId4"/>
              </a:rPr>
              <a:t>https://www.youtube.com/watch?v=6fhbbFd4icY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5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7495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Virtual Homeostasis Activity 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592" y="498764"/>
            <a:ext cx="8645237" cy="6359235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Teacher will explain expectations for the Virtual Homeostasis lab.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Students will complete pages 2-3 in Human Body System Book as they complete the virtual lab.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Teacher will walk table to table to assist as needed.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Virtual Lab Link (on </a:t>
            </a:r>
            <a:r>
              <a:rPr lang="en-US" sz="3200" dirty="0" smtClean="0">
                <a:solidFill>
                  <a:schemeClr val="bg1"/>
                </a:solidFill>
                <a:hlinkClick r:id="rId3"/>
              </a:rPr>
              <a:t>www.coachpease.com</a:t>
            </a:r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, class website, </a:t>
            </a:r>
            <a:r>
              <a:rPr lang="en-US" sz="3200" dirty="0" smtClean="0">
                <a:solidFill>
                  <a:schemeClr val="bg1"/>
                </a:solidFill>
              </a:rPr>
              <a:t>under 5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6 weeks)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http</a:t>
            </a:r>
            <a:r>
              <a:rPr lang="en-US" sz="3200" dirty="0">
                <a:solidFill>
                  <a:schemeClr val="bg1"/>
                </a:solidFill>
              </a:rPr>
              <a:t>://www.mhhe.com/biosci/bio_animations/MH11%20Homeostasis_Web/index.html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4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06" y="0"/>
            <a:ext cx="10515600" cy="92809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Exit Slip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0" y="666206"/>
            <a:ext cx="8673737" cy="603504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8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heathersanimations.com/backgrounds5/human/colb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1032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latin typeface="BlackAngel" panose="02000A03000000000000" pitchFamily="2" charset="0"/>
              </a:rPr>
              <a:t>Essential Question / TEK: 7.12</a:t>
            </a:r>
            <a:endParaRPr lang="en-US" dirty="0">
              <a:solidFill>
                <a:schemeClr val="bg1"/>
              </a:solidFill>
              <a:latin typeface="BlackAngel" panose="02000A03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70662" y="1032602"/>
            <a:ext cx="8242664" cy="5825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smtClean="0">
                <a:solidFill>
                  <a:schemeClr val="bg1"/>
                </a:solidFill>
              </a:rPr>
              <a:t>In the story of Goldilocks and the three bears they state that 1 porridge is to hot, 1 porridge is to cold and 1 one porridge is just right.  How do you think this story relates to happenings in our own body? Explain.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BlackAngel</vt:lpstr>
      <vt:lpstr>Calibri</vt:lpstr>
      <vt:lpstr>Calibri Light</vt:lpstr>
      <vt:lpstr>Office Theme</vt:lpstr>
      <vt:lpstr>Feb. 25, 2016 / Please Do Now</vt:lpstr>
      <vt:lpstr>Vocabulary Quiz over Human Body</vt:lpstr>
      <vt:lpstr>K/W/L Chart </vt:lpstr>
      <vt:lpstr>Essential Question / Answer in Journal</vt:lpstr>
      <vt:lpstr>Video Clip over Homeostasis</vt:lpstr>
      <vt:lpstr>Virtual Homeostasis Activity </vt:lpstr>
      <vt:lpstr>Exit Slip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24, 2016 / Please Do Now</dc:title>
  <dc:creator>Katherine Pease</dc:creator>
  <cp:lastModifiedBy>Pease, Katherine J</cp:lastModifiedBy>
  <cp:revision>17</cp:revision>
  <cp:lastPrinted>2016-02-24T07:22:18Z</cp:lastPrinted>
  <dcterms:created xsi:type="dcterms:W3CDTF">2016-02-24T06:09:40Z</dcterms:created>
  <dcterms:modified xsi:type="dcterms:W3CDTF">2016-02-25T14:24:10Z</dcterms:modified>
</cp:coreProperties>
</file>