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9C71A-62E1-4EE8-BEEA-2D3897199FE5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E634-F748-444D-85D5-5FE0ABD28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44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9C71A-62E1-4EE8-BEEA-2D3897199FE5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E634-F748-444D-85D5-5FE0ABD28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386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9C71A-62E1-4EE8-BEEA-2D3897199FE5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E634-F748-444D-85D5-5FE0ABD28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53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9C71A-62E1-4EE8-BEEA-2D3897199FE5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E634-F748-444D-85D5-5FE0ABD28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095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9C71A-62E1-4EE8-BEEA-2D3897199FE5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E634-F748-444D-85D5-5FE0ABD28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521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9C71A-62E1-4EE8-BEEA-2D3897199FE5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E634-F748-444D-85D5-5FE0ABD28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294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9C71A-62E1-4EE8-BEEA-2D3897199FE5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E634-F748-444D-85D5-5FE0ABD28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94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9C71A-62E1-4EE8-BEEA-2D3897199FE5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E634-F748-444D-85D5-5FE0ABD28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94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9C71A-62E1-4EE8-BEEA-2D3897199FE5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E634-F748-444D-85D5-5FE0ABD28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452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9C71A-62E1-4EE8-BEEA-2D3897199FE5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E634-F748-444D-85D5-5FE0ABD28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6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9C71A-62E1-4EE8-BEEA-2D3897199FE5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E634-F748-444D-85D5-5FE0ABD28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59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9C71A-62E1-4EE8-BEEA-2D3897199FE5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FE634-F748-444D-85D5-5FE0ABD28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32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het.colorado.edu/en/simulation/energy-skate-park" TargetMode="External"/><Relationship Id="rId2" Type="http://schemas.openxmlformats.org/officeDocument/2006/relationships/hyperlink" Target="https://phet.colorado.edu/sims/html/energy-skate-park-basics/latest/energy-skate-park-basics_en.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0936" y="140677"/>
            <a:ext cx="11514826" cy="4526214"/>
          </a:xfrm>
        </p:spPr>
        <p:txBody>
          <a:bodyPr>
            <a:normAutofit/>
          </a:bodyPr>
          <a:lstStyle/>
          <a:p>
            <a:r>
              <a:rPr lang="en-US" dirty="0" smtClean="0"/>
              <a:t>Energy Skate Park Link</a:t>
            </a:r>
            <a:r>
              <a:rPr lang="en-US" dirty="0"/>
              <a:t/>
            </a:r>
            <a:br>
              <a:rPr lang="en-US" dirty="0"/>
            </a:br>
            <a:r>
              <a:rPr lang="en-US" sz="2200" dirty="0" smtClean="0">
                <a:hlinkClick r:id="rId2"/>
              </a:rPr>
              <a:t>https://phet.colorado.edu/sims/html/energy-skate-park-basics/latest/energy-skate-park-basics_en.html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>
                <a:hlinkClick r:id="rId3"/>
              </a:rPr>
              <a:t>https://phet.colorado.edu/en/simulation/energy-skate-park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22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Energy Skate Park Link https://phet.colorado.edu/sims/html/energy-skate-park-basics/latest/energy-skate-park-basics_en.html https://phet.colorado.edu/en/simulation/energy-skate-park  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Skate Park Link</dc:title>
  <dc:creator>Pease, Katherine J</dc:creator>
  <cp:lastModifiedBy>Pease, Katherine J</cp:lastModifiedBy>
  <cp:revision>3</cp:revision>
  <dcterms:created xsi:type="dcterms:W3CDTF">2016-10-17T14:56:24Z</dcterms:created>
  <dcterms:modified xsi:type="dcterms:W3CDTF">2016-10-17T15:01:10Z</dcterms:modified>
</cp:coreProperties>
</file>