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Pease" initials="KP" lastIdx="1" clrIdx="0">
    <p:extLst>
      <p:ext uri="{19B8F6BF-5375-455C-9EA6-DF929625EA0E}">
        <p15:presenceInfo xmlns:p15="http://schemas.microsoft.com/office/powerpoint/2012/main" userId="aef5071189dd84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82765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12T12:45:33.04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2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A093C-B9A2-49D8-A065-75CCB636E224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6"/>
            <a:ext cx="2971800" cy="467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747ED-D686-430A-93CC-8D0C95D2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9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3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1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1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4BBC-2847-4649-8F76-68139AA3D137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D39CC-FC6F-4438-80B3-4CF502174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5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W4ixGKA076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128789"/>
            <a:ext cx="11822806" cy="656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465" y="1122362"/>
            <a:ext cx="9144000" cy="2387600"/>
          </a:xfrm>
        </p:spPr>
        <p:txBody>
          <a:bodyPr>
            <a:scene3d>
              <a:camera prst="perspectiveBelow"/>
              <a:lightRig rig="threePt" dir="t"/>
            </a:scene3d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Earth Sphere’s Poster Project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4265" y="3675654"/>
            <a:ext cx="5422005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By: Katherine Pease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0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0" y="228645"/>
            <a:ext cx="3464417" cy="4351338"/>
          </a:xfrm>
        </p:spPr>
        <p:txBody>
          <a:bodyPr/>
          <a:lstStyle/>
          <a:p>
            <a:r>
              <a:rPr lang="en-US" dirty="0" smtClean="0"/>
              <a:t>Cut/Trace/ Paste circles </a:t>
            </a:r>
          </a:p>
          <a:p>
            <a:r>
              <a:rPr lang="en-US" dirty="0" smtClean="0"/>
              <a:t>Step 6 &amp;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73" y="-98139"/>
            <a:ext cx="8815580" cy="6956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306" y="956793"/>
            <a:ext cx="2004596" cy="1670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927" y="4313885"/>
            <a:ext cx="2004596" cy="1670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282" y="4313886"/>
            <a:ext cx="2004596" cy="1670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927" y="755539"/>
            <a:ext cx="2004596" cy="167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Cut/ color / paste</a:t>
            </a:r>
          </a:p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721217"/>
            <a:ext cx="6643822" cy="5743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117" y="3206840"/>
            <a:ext cx="56924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72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Elephant" panose="02020904090505020303" pitchFamily="18" charset="0"/>
              </a:rPr>
              <a:t>-SPHERE</a:t>
            </a:r>
            <a:endParaRPr lang="en-US" sz="7200" dirty="0">
              <a:ln>
                <a:solidFill>
                  <a:schemeClr val="bg1">
                    <a:lumMod val="95000"/>
                  </a:schemeClr>
                </a:solidFill>
              </a:ln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3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5286398"/>
            <a:ext cx="10980313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Label for back of project: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/ Paste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6" t="11804" r="53414" b="75505"/>
          <a:stretch/>
        </p:blipFill>
        <p:spPr>
          <a:xfrm>
            <a:off x="5029580" y="365125"/>
            <a:ext cx="3354566" cy="613670"/>
          </a:xfrm>
          <a:prstGeom prst="rect">
            <a:avLst/>
          </a:prstGeom>
        </p:spPr>
      </p:pic>
      <p:pic>
        <p:nvPicPr>
          <p:cNvPr id="2050" name="Picture 2" descr="https://share.ehs.uen.org/sites/default/files/images/four-sphere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2" t="64062" r="2449" b="22270"/>
          <a:stretch/>
        </p:blipFill>
        <p:spPr bwMode="auto">
          <a:xfrm>
            <a:off x="5029579" y="4271751"/>
            <a:ext cx="3547751" cy="7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hare.ehs.uen.org/sites/default/files/images/four-sphere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63168" r="56943" b="21700"/>
          <a:stretch/>
        </p:blipFill>
        <p:spPr bwMode="auto">
          <a:xfrm>
            <a:off x="5029579" y="2774626"/>
            <a:ext cx="3444719" cy="7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hare.ehs.uen.org/sites/default/files/images/four-sphere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9" t="11019" r="1971" b="77266"/>
          <a:stretch/>
        </p:blipFill>
        <p:spPr bwMode="auto">
          <a:xfrm>
            <a:off x="5029580" y="1449063"/>
            <a:ext cx="3444719" cy="6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62152" y="5297789"/>
            <a:ext cx="6915955" cy="1495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608" y="5537915"/>
            <a:ext cx="6228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______________________________________________</a:t>
            </a:r>
          </a:p>
          <a:p>
            <a:endParaRPr lang="en-US" dirty="0"/>
          </a:p>
          <a:p>
            <a:r>
              <a:rPr lang="en-US" dirty="0" smtClean="0"/>
              <a:t>Class Period: ______________  Grade: _________________%</a:t>
            </a:r>
          </a:p>
          <a:p>
            <a:r>
              <a:rPr lang="en-US" dirty="0"/>
              <a:t>	</a:t>
            </a:r>
            <a:r>
              <a:rPr lang="en-US" dirty="0" smtClean="0"/>
              <a:t>		     </a:t>
            </a:r>
            <a:r>
              <a:rPr lang="en-US" sz="1400" dirty="0" smtClean="0"/>
              <a:t>Teacher fills in above.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84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5142">
            <a:off x="391957" y="410898"/>
            <a:ext cx="2326898" cy="1867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0992">
            <a:off x="9589221" y="1779230"/>
            <a:ext cx="2455440" cy="2466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365125"/>
            <a:ext cx="11835685" cy="2455348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What are the 4 different Spheres that make up Earth?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4" y="2820472"/>
            <a:ext cx="9762185" cy="403752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Discuss ideas in small groups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Each group will share one idea that the group came up with.</a:t>
            </a:r>
          </a:p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latin typeface="Arial Black" panose="020B0A04020102020204" pitchFamily="34" charset="0"/>
              </a:rPr>
              <a:t>Each group will write idea on a post-it note to add to a class list as the group shares answer to the question above.</a:t>
            </a:r>
            <a:endParaRPr lang="en-US" sz="3600" b="1" dirty="0">
              <a:ln>
                <a:solidFill>
                  <a:schemeClr val="tx1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7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365125"/>
            <a:ext cx="11998817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Click on link below to review the answer to the question about Earth Spheres. Students add to notes in journal to assist with project.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906073"/>
            <a:ext cx="11874321" cy="4270890"/>
          </a:xfrm>
        </p:spPr>
        <p:txBody>
          <a:bodyPr>
            <a:normAutofit/>
          </a:bodyPr>
          <a:lstStyle/>
          <a:p>
            <a:r>
              <a:rPr lang="en-US" sz="5400" dirty="0">
                <a:hlinkClick r:id="rId2"/>
              </a:rPr>
              <a:t>https://www.youtube.com/watch?v=W4ixGKA076o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81" y="2756080"/>
            <a:ext cx="8551571" cy="4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4" y="54169"/>
            <a:ext cx="11254220" cy="658854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386872"/>
              </p:ext>
            </p:extLst>
          </p:nvPr>
        </p:nvGraphicFramePr>
        <p:xfrm>
          <a:off x="296214" y="1581225"/>
          <a:ext cx="11057586" cy="51415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528793"/>
                <a:gridCol w="5528793"/>
              </a:tblGrid>
              <a:tr h="23163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24" dirty="0"/>
                    </a:p>
                  </a:txBody>
                  <a:tcPr/>
                </a:tc>
              </a:tr>
              <a:tr h="28252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4790941" y="3181082"/>
            <a:ext cx="2343955" cy="1996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2601" y="1690688"/>
            <a:ext cx="1068947" cy="10045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6" y="5637382"/>
            <a:ext cx="1085182" cy="1018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530" y="5637382"/>
            <a:ext cx="1085182" cy="1018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460" y="1812356"/>
            <a:ext cx="1085182" cy="1018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11" y="2758733"/>
            <a:ext cx="1085182" cy="101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1" y="4349494"/>
            <a:ext cx="1085182" cy="1018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460" y="3061607"/>
            <a:ext cx="1085182" cy="1018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460" y="4388131"/>
            <a:ext cx="1085182" cy="1018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6851" y="3696237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spheres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429" y="1841210"/>
            <a:ext cx="7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6366" y="4673888"/>
            <a:ext cx="99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Hydro-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194096" y="2136750"/>
            <a:ext cx="7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Aneo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311685" y="4673888"/>
            <a:ext cx="772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Bio-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73951" y="2883565"/>
            <a:ext cx="47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%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43431" y="5820467"/>
            <a:ext cx="47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%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10458156" y="3225796"/>
            <a:ext cx="47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%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10416350" y="5798807"/>
            <a:ext cx="47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%</a:t>
            </a:r>
            <a:endParaRPr lang="en-US" sz="3600" dirty="0"/>
          </a:p>
        </p:txBody>
      </p:sp>
      <p:sp>
        <p:nvSpPr>
          <p:cNvPr id="24" name="Rounded Rectangle 23"/>
          <p:cNvSpPr/>
          <p:nvPr/>
        </p:nvSpPr>
        <p:spPr>
          <a:xfrm>
            <a:off x="2343955" y="3438437"/>
            <a:ext cx="2434107" cy="338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134896" y="3401459"/>
            <a:ext cx="2434107" cy="338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298879" y="4113706"/>
            <a:ext cx="2434107" cy="338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166625" y="4179194"/>
            <a:ext cx="2434107" cy="338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84" y="565702"/>
            <a:ext cx="11938716" cy="116955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Students will create a poster to compare/contrast the 4 different </a:t>
            </a:r>
            <a:r>
              <a:rPr lang="en-US" sz="3600" dirty="0" smtClean="0"/>
              <a:t>spheres’.  Example </a:t>
            </a:r>
            <a:r>
              <a:rPr lang="en-US" sz="3600" dirty="0" smtClean="0"/>
              <a:t>of poster below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154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2547">
            <a:off x="3704945" y="3222161"/>
            <a:ext cx="8363372" cy="3366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2" y="171943"/>
            <a:ext cx="10515600" cy="768216"/>
          </a:xfrm>
        </p:spPr>
        <p:txBody>
          <a:bodyPr/>
          <a:lstStyle/>
          <a:p>
            <a:r>
              <a:rPr lang="en-US" b="1" u="sng" dirty="0" smtClean="0"/>
              <a:t>Materials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2" y="1197734"/>
            <a:ext cx="10928797" cy="5434885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1 sheets plain white paper</a:t>
            </a:r>
          </a:p>
          <a:p>
            <a:r>
              <a:rPr lang="en-US" sz="4000" dirty="0" smtClean="0"/>
              <a:t>1 sheet with pre-ran circles, 1 Earth picture, labels</a:t>
            </a:r>
          </a:p>
          <a:p>
            <a:r>
              <a:rPr lang="en-US" sz="4000" dirty="0" smtClean="0"/>
              <a:t>1 paper with information over minerals and %’s</a:t>
            </a:r>
          </a:p>
          <a:p>
            <a:r>
              <a:rPr lang="en-US" sz="4000" dirty="0" smtClean="0"/>
              <a:t>Glue</a:t>
            </a:r>
          </a:p>
          <a:p>
            <a:r>
              <a:rPr lang="en-US" sz="4000" dirty="0" smtClean="0"/>
              <a:t>Colors</a:t>
            </a:r>
          </a:p>
          <a:p>
            <a:r>
              <a:rPr lang="en-US" sz="4000" dirty="0" smtClean="0"/>
              <a:t>Scissors</a:t>
            </a:r>
          </a:p>
          <a:p>
            <a:r>
              <a:rPr lang="en-US" sz="4000" dirty="0" smtClean="0"/>
              <a:t>Ruler</a:t>
            </a:r>
          </a:p>
          <a:p>
            <a:r>
              <a:rPr lang="en-US" sz="4000" dirty="0" smtClean="0"/>
              <a:t>Journal with notes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62" y="1"/>
            <a:ext cx="10515600" cy="68258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Procedure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682582"/>
            <a:ext cx="11681138" cy="6027312"/>
          </a:xfrm>
        </p:spPr>
        <p:txBody>
          <a:bodyPr>
            <a:noAutofit/>
          </a:bodyPr>
          <a:lstStyle/>
          <a:p>
            <a:r>
              <a:rPr lang="en-US" sz="3600" dirty="0" smtClean="0"/>
              <a:t>1.Fold the 2 plain white sheets of paper in half (hamburger fold)</a:t>
            </a:r>
          </a:p>
          <a:p>
            <a:r>
              <a:rPr lang="en-US" sz="3600" dirty="0" smtClean="0"/>
              <a:t>2.Layer one white sheet over edge of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sheet to form a large sheet with 4 sections.</a:t>
            </a:r>
          </a:p>
          <a:p>
            <a:r>
              <a:rPr lang="en-US" sz="3600" dirty="0" smtClean="0"/>
              <a:t>3. Trace over the </a:t>
            </a:r>
            <a:r>
              <a:rPr lang="en-US" sz="3600" dirty="0" err="1" smtClean="0"/>
              <a:t>horitzontal</a:t>
            </a:r>
            <a:r>
              <a:rPr lang="en-US" sz="3600" dirty="0" smtClean="0"/>
              <a:t> crease (middle crease)</a:t>
            </a:r>
          </a:p>
          <a:p>
            <a:r>
              <a:rPr lang="en-US" sz="3600" dirty="0" smtClean="0"/>
              <a:t>4. Trace over </a:t>
            </a:r>
            <a:r>
              <a:rPr lang="en-US" sz="3600" dirty="0" err="1" smtClean="0"/>
              <a:t>verticle</a:t>
            </a:r>
            <a:r>
              <a:rPr lang="en-US" sz="3600" dirty="0" smtClean="0"/>
              <a:t> crease (where 2 papers are overlapped/glued)</a:t>
            </a:r>
          </a:p>
          <a:p>
            <a:r>
              <a:rPr lang="en-US" sz="3600" dirty="0" smtClean="0"/>
              <a:t>5. Cut out Earth model and glue in center of the 4 squares (see example)  </a:t>
            </a:r>
          </a:p>
          <a:p>
            <a:r>
              <a:rPr lang="en-US" sz="3600" dirty="0" smtClean="0"/>
              <a:t>6. Cut out the small white circles 8 in all, 2 per sphere</a:t>
            </a:r>
          </a:p>
        </p:txBody>
      </p:sp>
    </p:spTree>
    <p:extLst>
      <p:ext uri="{BB962C8B-B14F-4D97-AF65-F5344CB8AC3E}">
        <p14:creationId xmlns:p14="http://schemas.microsoft.com/office/powerpoint/2010/main" val="321507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5" y="133307"/>
            <a:ext cx="10515600" cy="53639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Procedure Cont.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798490"/>
            <a:ext cx="11526592" cy="59500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7. Write Pre-fixes on front of 1 of the 2 circles per sphere (see example)</a:t>
            </a:r>
          </a:p>
          <a:p>
            <a:r>
              <a:rPr lang="en-US" sz="3000" dirty="0" smtClean="0"/>
              <a:t>8. Write % sign on front of 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circle of 2 circles per sphere (see example)</a:t>
            </a:r>
          </a:p>
          <a:p>
            <a:r>
              <a:rPr lang="en-US" sz="3000" dirty="0" smtClean="0"/>
              <a:t>9. Place each circle onto the squares and trace around each circle with pencil (see example for location of circles)</a:t>
            </a:r>
          </a:p>
          <a:p>
            <a:r>
              <a:rPr lang="en-US" sz="3000" dirty="0" smtClean="0"/>
              <a:t>10. Under the pre-fix circle student will write description of the sphere the pre-fix describes</a:t>
            </a:r>
          </a:p>
          <a:p>
            <a:r>
              <a:rPr lang="en-US" sz="3000" dirty="0" smtClean="0"/>
              <a:t>11. under the % circle students will create a circle graph (label each section with name of mineral and % found in Earth)</a:t>
            </a:r>
          </a:p>
          <a:p>
            <a:r>
              <a:rPr lang="en-US" sz="3000" dirty="0" smtClean="0"/>
              <a:t>12. Students will glue cut out circle above the traced circle, only put glue on edge of top of the circle so that it can be lifted as  a flap to aid in studying ( like in a foldable)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906">
            <a:off x="3962883" y="4194829"/>
            <a:ext cx="7991406" cy="2671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29" y="223459"/>
            <a:ext cx="10515600" cy="510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914400"/>
            <a:ext cx="10735614" cy="5262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13. Cut out the 4 long rectangles, label each rectangle with the full name of one of the 4 spheres</a:t>
            </a:r>
          </a:p>
          <a:p>
            <a:r>
              <a:rPr lang="en-US" sz="3200" dirty="0" smtClean="0"/>
              <a:t>14. Glue label into the correct square (see example)</a:t>
            </a:r>
          </a:p>
          <a:p>
            <a:r>
              <a:rPr lang="en-US" sz="3200" dirty="0" smtClean="0"/>
              <a:t>15. illustrate each square to show how the sphere looks on Earth / picture</a:t>
            </a:r>
          </a:p>
          <a:p>
            <a:r>
              <a:rPr lang="en-US" sz="3200" dirty="0" smtClean="0"/>
              <a:t>16. Make sure name, class period is on back of poster before turn in for a grade.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063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65" y="0"/>
            <a:ext cx="8817735" cy="6954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8" y="365125"/>
            <a:ext cx="4185634" cy="2803078"/>
          </a:xfrm>
        </p:spPr>
        <p:txBody>
          <a:bodyPr>
            <a:normAutofit/>
          </a:bodyPr>
          <a:lstStyle/>
          <a:p>
            <a:r>
              <a:rPr lang="en-US" dirty="0" smtClean="0"/>
              <a:t>Pictures /circles to cut/paste</a:t>
            </a:r>
            <a:br>
              <a:rPr lang="en-US" dirty="0" smtClean="0"/>
            </a:br>
            <a:r>
              <a:rPr lang="en-US" dirty="0" smtClean="0"/>
              <a:t>Step 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77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500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Elephant</vt:lpstr>
      <vt:lpstr>Office Theme</vt:lpstr>
      <vt:lpstr>Earth Sphere’s Poster Project</vt:lpstr>
      <vt:lpstr>What are the 4 different Spheres that make up Earth?</vt:lpstr>
      <vt:lpstr>Click on link below to review the answer to the question about Earth Spheres. Students add to notes in journal to assist with project.</vt:lpstr>
      <vt:lpstr>Students will create a poster to compare/contrast the 4 different spheres’.  Example of poster below</vt:lpstr>
      <vt:lpstr>Materials</vt:lpstr>
      <vt:lpstr>Procedure</vt:lpstr>
      <vt:lpstr>Procedure Cont.</vt:lpstr>
      <vt:lpstr>Procedure Cont.</vt:lpstr>
      <vt:lpstr>Pictures /circles to cut/paste Step 6-7</vt:lpstr>
      <vt:lpstr>PowerPoint Presentation</vt:lpstr>
      <vt:lpstr>PowerPoint Presentation</vt:lpstr>
      <vt:lpstr>Label for back of project: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Sphere’s Poster Project</dc:title>
  <dc:creator>Katherine Pease</dc:creator>
  <cp:lastModifiedBy>Katherine Pease</cp:lastModifiedBy>
  <cp:revision>19</cp:revision>
  <cp:lastPrinted>2014-10-12T19:57:40Z</cp:lastPrinted>
  <dcterms:created xsi:type="dcterms:W3CDTF">2014-10-12T01:53:15Z</dcterms:created>
  <dcterms:modified xsi:type="dcterms:W3CDTF">2014-10-12T19:57:44Z</dcterms:modified>
</cp:coreProperties>
</file>