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EFA95-9B7B-4686-B7A6-E384E049B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4B2670-F66E-4A64-B94C-730945792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B8402-9177-4618-9607-5893B1AF8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1561E-D4CC-4AC0-9493-904E23CB7A31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435D3-E2A5-4BCD-BC02-354E5FDF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BFDAB-2463-4BB0-A4C2-360AF477A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1B33-3E5E-488A-95DD-8804AD22F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04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8005F-D366-432E-9587-B63B8E6D2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7B9B30-AD67-4EDC-B3D9-D4D7FD379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E91D2-185D-4678-B67A-758F98115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1561E-D4CC-4AC0-9493-904E23CB7A31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5227F-88C7-4082-ADAF-465AD186C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83A74-0A82-4E9E-826B-02F48962A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1B33-3E5E-488A-95DD-8804AD22F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6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A505AD-A236-4933-837F-06979DBCB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2AF7C-D9E3-4885-B3BA-D28FB49D3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93B84-F9DE-4CC8-954F-2C932BF71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1561E-D4CC-4AC0-9493-904E23CB7A31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385CF-7E6A-48C0-B0C8-6196227C3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697DE-9978-4941-874E-CA768F0C1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1B33-3E5E-488A-95DD-8804AD22F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EF02C-2206-4F2F-8E8D-252E6F5DF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C3495-1B01-4FBF-B256-AD843A68D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945A-7F74-4083-BB8B-8469A4214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1561E-D4CC-4AC0-9493-904E23CB7A31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BCC7E-5B4C-43E5-B7F8-37F999143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4AF9C-ECA0-4E4F-854E-F5FF202AC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1B33-3E5E-488A-95DD-8804AD22F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5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4F3A8-494D-4171-837E-3452498B7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EC1B8-7B94-41BA-840E-3EB62B992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48347-DE47-4C0D-ABDC-4188EF408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1561E-D4CC-4AC0-9493-904E23CB7A31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94E84-C107-4EC5-92FD-3424B4902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C6CAE-95EA-4DBC-8C82-62F4E4867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1B33-3E5E-488A-95DD-8804AD22F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31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06CF3-5B1D-433A-9EF4-79AC18AC5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E3544-BC90-4383-BCE3-56839857C8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A30530-E57D-4121-A8E7-2250A3C1B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03BE70-EF79-42AD-AC40-4AE6C8F2C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1561E-D4CC-4AC0-9493-904E23CB7A31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DBAAF1-C154-45CB-817D-AE4A03D03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AC5E6-D808-4CDC-8B33-DFD488EF5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1B33-3E5E-488A-95DD-8804AD22F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24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B0EFA-46C3-46B7-BC61-1A9EF3737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FD804-9BFA-4F00-99A1-F714B11E3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15564-2828-405A-A8FE-0B6A37EEA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971CCD-E391-48E9-9FC2-7A7DB99D18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369B77-4DBD-4F3D-A31A-A4EDD3DB7B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9F75B6-2363-42D6-AE81-659A6D4C8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1561E-D4CC-4AC0-9493-904E23CB7A31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4534AF-DD06-4C2F-BA7C-04CE2DD2D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CDB0F2-6AA8-45F7-9788-8520948C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1B33-3E5E-488A-95DD-8804AD22F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3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CD427-80A2-4D24-9EEF-3972E31DB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622C50-D0AE-4F1E-8B82-1DC692430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1561E-D4CC-4AC0-9493-904E23CB7A31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93504C-FDAC-4059-B7E4-F61792C76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FADE99-3B66-4020-B81E-9F6B1D294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1B33-3E5E-488A-95DD-8804AD22F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7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61F750-7BF3-4D6C-A865-0C7F19FF5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1561E-D4CC-4AC0-9493-904E23CB7A31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89CD3A-7DCC-4070-A711-932B49762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58BAE-5E8B-43E1-B397-6597ADE16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1B33-3E5E-488A-95DD-8804AD22F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6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F2197-F5D9-4E58-9FBB-8F4C16128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50B3A-4C17-4E31-819F-7EDC068A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A4CE49-E9C5-4DE9-AFA1-576416625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9B3762-77BE-489C-93E4-DA230BC5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1561E-D4CC-4AC0-9493-904E23CB7A31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22293-CACC-4537-AD93-E44510EFB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805F0-8D5E-48CB-B0DF-0447E1A78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1B33-3E5E-488A-95DD-8804AD22F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36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E03A-A9C0-4456-BE39-B8785CB44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DDFCE9-EB56-415B-B49A-C3B71C0A52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866889-0176-40EE-81B8-8BEF93CF21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FA1C92-A42D-4DFE-A7CD-8479AF7AC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1561E-D4CC-4AC0-9493-904E23CB7A31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0CCF8B-2013-4693-98C2-1FE3F9155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438661-5B54-40FC-900D-04BE91CDD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1B33-3E5E-488A-95DD-8804AD22F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0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F765F6-6CA8-4FDB-B287-AC1EAF23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47B1D-4E0D-4B33-ACE3-8CEBDA33E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AF901-39AC-477F-AD3D-F65F8558E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1561E-D4CC-4AC0-9493-904E23CB7A31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DDEDE-CE87-42FB-85E1-37915877D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0DC14-FE36-4A91-B3B3-1D64CFA56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E1B33-3E5E-488A-95DD-8804AD22F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8EE0C-2461-4529-AF51-77B385350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120" y="-101123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b="1" u="sng" dirty="0">
                <a:latin typeface="Cooper Black" panose="0208090404030B020404" pitchFamily="18" charset="0"/>
              </a:rPr>
              <a:t>ANIMAL CELL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C55130-F34A-44CB-86D9-8A6085E8B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6362"/>
            <a:ext cx="12324079" cy="548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99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D763A5-079D-4FF0-BF62-BF6532FEB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65125"/>
            <a:ext cx="6858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8E613-8216-45A7-AC83-BF83B889B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" y="1463040"/>
            <a:ext cx="5872480" cy="4713923"/>
          </a:xfrm>
        </p:spPr>
        <p:txBody>
          <a:bodyPr>
            <a:noAutofit/>
          </a:bodyPr>
          <a:lstStyle/>
          <a:p>
            <a:r>
              <a:rPr lang="en-US" sz="5400" dirty="0"/>
              <a:t>Package products from the ER</a:t>
            </a:r>
          </a:p>
          <a:p>
            <a:r>
              <a:rPr lang="en-US" sz="5400" dirty="0"/>
              <a:t>Distributes them around the cell</a:t>
            </a:r>
          </a:p>
          <a:p>
            <a:r>
              <a:rPr lang="en-US" sz="5400" dirty="0"/>
              <a:t>Like the Mail Man of the Cell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849883B-83C6-4135-9348-701BEBAAE8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u="sng" dirty="0">
                <a:latin typeface="Cooper Black" panose="0208090404030B020404" pitchFamily="18" charset="0"/>
              </a:rPr>
              <a:t>Golgi Bodies</a:t>
            </a:r>
            <a:endParaRPr lang="en-US" sz="6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A1079F-902B-4330-A0E6-16FBF27AB7D7}"/>
              </a:ext>
            </a:extLst>
          </p:cNvPr>
          <p:cNvSpPr/>
          <p:nvPr/>
        </p:nvSpPr>
        <p:spPr>
          <a:xfrm>
            <a:off x="4683760" y="6492875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http://unlockinglifescode.org/sites/default/files/golgi_body_lg.jpg</a:t>
            </a:r>
          </a:p>
        </p:txBody>
      </p:sp>
    </p:spTree>
    <p:extLst>
      <p:ext uri="{BB962C8B-B14F-4D97-AF65-F5344CB8AC3E}">
        <p14:creationId xmlns:p14="http://schemas.microsoft.com/office/powerpoint/2010/main" val="1182512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E8AEE0-988C-444B-8014-7D35E4B0B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0" y="1442719"/>
            <a:ext cx="6299200" cy="48710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FFC06-3558-4F59-8B9D-0F0BD0FE9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" y="1442720"/>
            <a:ext cx="5913120" cy="5527040"/>
          </a:xfrm>
        </p:spPr>
        <p:txBody>
          <a:bodyPr>
            <a:normAutofit fontScale="92500" lnSpcReduction="10000"/>
          </a:bodyPr>
          <a:lstStyle/>
          <a:p>
            <a:r>
              <a:rPr lang="en-US" sz="5400" dirty="0"/>
              <a:t>Food making structures of plant cell</a:t>
            </a:r>
          </a:p>
          <a:p>
            <a:r>
              <a:rPr lang="en-US" sz="5400" dirty="0"/>
              <a:t>Makes chlorophyll, green color in plants</a:t>
            </a:r>
          </a:p>
          <a:p>
            <a:r>
              <a:rPr lang="en-US" sz="5400" dirty="0"/>
              <a:t>Where Photosynthesis takes place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9CF13EF-28D0-4282-B432-AF2238DC92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4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u="sng" dirty="0">
                <a:latin typeface="Cooper Black" panose="0208090404030B020404" pitchFamily="18" charset="0"/>
              </a:rPr>
              <a:t>Chloroplast</a:t>
            </a:r>
            <a:endParaRPr lang="en-US" sz="6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BAC134-572E-4530-85D8-2CC0BE93CB75}"/>
              </a:ext>
            </a:extLst>
          </p:cNvPr>
          <p:cNvSpPr/>
          <p:nvPr/>
        </p:nvSpPr>
        <p:spPr>
          <a:xfrm>
            <a:off x="3931920" y="6492875"/>
            <a:ext cx="793496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http://image.slidesharecdn.com/honorsphotosynthesis-120402070717-phpapp02/95/honors-biology-photosynthesis-4-728.jpg?cb=1333350602</a:t>
            </a:r>
          </a:p>
        </p:txBody>
      </p:sp>
    </p:spTree>
    <p:extLst>
      <p:ext uri="{BB962C8B-B14F-4D97-AF65-F5344CB8AC3E}">
        <p14:creationId xmlns:p14="http://schemas.microsoft.com/office/powerpoint/2010/main" val="1611354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E768B29-8C35-434C-AD69-B8E805645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800" y="812800"/>
            <a:ext cx="7569200" cy="636016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9D79A80-C6E5-4D66-9168-17DA71715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80" y="1127760"/>
            <a:ext cx="5882640" cy="5730240"/>
          </a:xfrm>
        </p:spPr>
        <p:txBody>
          <a:bodyPr>
            <a:noAutofit/>
          </a:bodyPr>
          <a:lstStyle/>
          <a:p>
            <a:pPr algn="l"/>
            <a:r>
              <a:rPr lang="en-US" sz="5400" dirty="0"/>
              <a:t>* Outer barrier provides extra support for the plant cell</a:t>
            </a:r>
          </a:p>
          <a:p>
            <a:pPr algn="l"/>
            <a:r>
              <a:rPr lang="en-US" sz="5400" dirty="0"/>
              <a:t>* Gives the plant cell its shape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CE6E2B5-CF3C-4D9B-A387-B3788C0084C0}"/>
              </a:ext>
            </a:extLst>
          </p:cNvPr>
          <p:cNvSpPr txBox="1">
            <a:spLocks/>
          </p:cNvSpPr>
          <p:nvPr/>
        </p:nvSpPr>
        <p:spPr>
          <a:xfrm>
            <a:off x="584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u="sng" dirty="0">
                <a:latin typeface="Cooper Black" panose="0208090404030B020404" pitchFamily="18" charset="0"/>
              </a:rPr>
              <a:t>Cell Wall</a:t>
            </a:r>
            <a:endParaRPr lang="en-US" sz="6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D7F14C-F173-40A7-9129-2E102642EA9D}"/>
              </a:ext>
            </a:extLst>
          </p:cNvPr>
          <p:cNvSpPr/>
          <p:nvPr/>
        </p:nvSpPr>
        <p:spPr>
          <a:xfrm>
            <a:off x="5090160" y="6509435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https://tse4.mm.bing.net/th?id=OIP.5XDD9aKO6JC-euYFto410QHaFI&amp;pid=Api</a:t>
            </a:r>
          </a:p>
        </p:txBody>
      </p:sp>
    </p:spTree>
    <p:extLst>
      <p:ext uri="{BB962C8B-B14F-4D97-AF65-F5344CB8AC3E}">
        <p14:creationId xmlns:p14="http://schemas.microsoft.com/office/powerpoint/2010/main" val="3628992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2BB201-CEF9-4568-B632-2FBE73C0B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4079"/>
            <a:ext cx="12324080" cy="60564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B355CFA-6B3E-4AC2-9EFD-4E3905360B52}"/>
              </a:ext>
            </a:extLst>
          </p:cNvPr>
          <p:cNvSpPr txBox="1">
            <a:spLocks/>
          </p:cNvSpPr>
          <p:nvPr/>
        </p:nvSpPr>
        <p:spPr>
          <a:xfrm>
            <a:off x="584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u="sng" dirty="0">
                <a:latin typeface="Cooper Black" panose="0208090404030B020404" pitchFamily="18" charset="0"/>
              </a:rPr>
              <a:t>Plant Cell</a:t>
            </a:r>
            <a:endParaRPr lang="en-US" sz="6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2E0A53-2A3A-424E-AAE7-CA53F93BA04E}"/>
              </a:ext>
            </a:extLst>
          </p:cNvPr>
          <p:cNvSpPr/>
          <p:nvPr/>
        </p:nvSpPr>
        <p:spPr>
          <a:xfrm>
            <a:off x="3992880" y="6550075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http://www.timvandevall.com/wp-content/uploads/plant-cell-diagram.jpg</a:t>
            </a:r>
          </a:p>
        </p:txBody>
      </p:sp>
    </p:spTree>
    <p:extLst>
      <p:ext uri="{BB962C8B-B14F-4D97-AF65-F5344CB8AC3E}">
        <p14:creationId xmlns:p14="http://schemas.microsoft.com/office/powerpoint/2010/main" val="1899856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DCCF2D-D412-4E89-9997-7BB98D641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1626552"/>
            <a:ext cx="6858000" cy="50790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48BDE1-F20F-4EB3-B513-E4BD6BC57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u="sng" dirty="0">
                <a:latin typeface="Cooper Black" panose="0208090404030B020404" pitchFamily="18" charset="0"/>
              </a:rPr>
              <a:t>Cell Membrane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AA36E-BD81-4FD0-BB07-BBAB1E078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" y="1422400"/>
            <a:ext cx="5537200" cy="5435600"/>
          </a:xfrm>
        </p:spPr>
        <p:txBody>
          <a:bodyPr>
            <a:normAutofit lnSpcReduction="10000"/>
          </a:bodyPr>
          <a:lstStyle/>
          <a:p>
            <a:r>
              <a:rPr lang="en-US" sz="5400" dirty="0"/>
              <a:t>Encloses the cell.  </a:t>
            </a:r>
          </a:p>
          <a:p>
            <a:r>
              <a:rPr lang="en-US" sz="5400" dirty="0"/>
              <a:t>Controls what gets in and what gets out of the cell</a:t>
            </a:r>
          </a:p>
          <a:p>
            <a:r>
              <a:rPr lang="en-US" sz="5400" dirty="0"/>
              <a:t>Acts like a gatekeeper</a:t>
            </a:r>
          </a:p>
        </p:txBody>
      </p:sp>
    </p:spTree>
    <p:extLst>
      <p:ext uri="{BB962C8B-B14F-4D97-AF65-F5344CB8AC3E}">
        <p14:creationId xmlns:p14="http://schemas.microsoft.com/office/powerpoint/2010/main" val="1405274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2E340-453A-46D6-A06A-BFD020D95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u="sng" dirty="0">
                <a:latin typeface="Cooper Black" panose="0208090404030B020404" pitchFamily="18" charset="0"/>
              </a:rPr>
              <a:t>Cytoplasm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9A2A3-8066-4B3A-BFE0-104C706C6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040" y="1463040"/>
            <a:ext cx="5902960" cy="5394960"/>
          </a:xfrm>
        </p:spPr>
        <p:txBody>
          <a:bodyPr>
            <a:normAutofit/>
          </a:bodyPr>
          <a:lstStyle/>
          <a:p>
            <a:r>
              <a:rPr lang="en-US" sz="4500" dirty="0"/>
              <a:t>A gel-like fluid that takes up most of the space inside a cell</a:t>
            </a:r>
          </a:p>
          <a:p>
            <a:r>
              <a:rPr lang="en-US" sz="4500" dirty="0"/>
              <a:t>A gel-like fluid that contains all the organelles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35F723-8863-4465-801F-556E808051E5}"/>
              </a:ext>
            </a:extLst>
          </p:cNvPr>
          <p:cNvSpPr/>
          <p:nvPr/>
        </p:nvSpPr>
        <p:spPr>
          <a:xfrm>
            <a:off x="7010400" y="649287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https://tse4.mm.bing.net/th?id=OIP.eDijURXy2B6bYvzuJKbSawHaE7&amp;pid=Api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98F76F-F4B3-48E3-A9DB-F4D128957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276" y="1463040"/>
            <a:ext cx="6451053" cy="496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28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A039D-CD7B-4905-851F-4758DB002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720" y="1198880"/>
            <a:ext cx="5821680" cy="5557519"/>
          </a:xfrm>
        </p:spPr>
        <p:txBody>
          <a:bodyPr>
            <a:normAutofit lnSpcReduction="10000"/>
          </a:bodyPr>
          <a:lstStyle/>
          <a:p>
            <a:r>
              <a:rPr lang="en-US" sz="4800" dirty="0"/>
              <a:t>Usually located near the center of cell</a:t>
            </a:r>
          </a:p>
          <a:p>
            <a:r>
              <a:rPr lang="en-US" sz="4800" dirty="0"/>
              <a:t>Genetic material is found here</a:t>
            </a:r>
          </a:p>
          <a:p>
            <a:r>
              <a:rPr lang="en-US" sz="4800" dirty="0"/>
              <a:t>Directs the cells activity </a:t>
            </a:r>
          </a:p>
          <a:p>
            <a:r>
              <a:rPr lang="en-US" sz="4800" dirty="0"/>
              <a:t>Like the Brain of the cell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9AA478-5949-476B-AC68-490FC2A20BF6}"/>
              </a:ext>
            </a:extLst>
          </p:cNvPr>
          <p:cNvSpPr txBox="1">
            <a:spLocks/>
          </p:cNvSpPr>
          <p:nvPr/>
        </p:nvSpPr>
        <p:spPr>
          <a:xfrm>
            <a:off x="10414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u="sng" dirty="0">
                <a:latin typeface="Cooper Black" panose="0208090404030B020404" pitchFamily="18" charset="0"/>
              </a:rPr>
              <a:t>Nucleus</a:t>
            </a:r>
            <a:endParaRPr lang="en-US" sz="6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B98234-DA75-48F8-8D03-D79553164423}"/>
              </a:ext>
            </a:extLst>
          </p:cNvPr>
          <p:cNvSpPr/>
          <p:nvPr/>
        </p:nvSpPr>
        <p:spPr>
          <a:xfrm>
            <a:off x="8399039" y="6510178"/>
            <a:ext cx="34772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http://s3.amazonaws.com/rapgenius/1372009846_nucleus.jpg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A4DD58-1D21-4377-AD2B-2F0BEF909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520" y="1198880"/>
            <a:ext cx="6614160" cy="523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08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81A791-E17C-4EA5-9CC0-05175606F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120" y="416560"/>
            <a:ext cx="7386320" cy="59912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7DB06-963D-4902-8332-8D61BA564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28440" cy="4351338"/>
          </a:xfrm>
        </p:spPr>
        <p:txBody>
          <a:bodyPr>
            <a:normAutofit/>
          </a:bodyPr>
          <a:lstStyle/>
          <a:p>
            <a:r>
              <a:rPr lang="en-US" sz="6000" dirty="0"/>
              <a:t>Surrounds and protects the nucleus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76DA502-1955-404E-B677-5AB17DD3CF5E}"/>
              </a:ext>
            </a:extLst>
          </p:cNvPr>
          <p:cNvSpPr txBox="1">
            <a:spLocks/>
          </p:cNvSpPr>
          <p:nvPr/>
        </p:nvSpPr>
        <p:spPr>
          <a:xfrm>
            <a:off x="10414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u="sng" dirty="0">
                <a:latin typeface="Cooper Black" panose="0208090404030B020404" pitchFamily="18" charset="0"/>
              </a:rPr>
              <a:t>Nuclear Membrane</a:t>
            </a:r>
            <a:endParaRPr lang="en-US" sz="6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D9ADB-F5C2-45B6-AD59-5431E36995A3}"/>
              </a:ext>
            </a:extLst>
          </p:cNvPr>
          <p:cNvSpPr/>
          <p:nvPr/>
        </p:nvSpPr>
        <p:spPr>
          <a:xfrm>
            <a:off x="6187440" y="640783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https://tse2.mm.bing.net/th?id=OIP.gpUZJeXKFY8SPwdrOrC_fQHaF5&amp;pid=Api</a:t>
            </a:r>
          </a:p>
        </p:txBody>
      </p:sp>
    </p:spTree>
    <p:extLst>
      <p:ext uri="{BB962C8B-B14F-4D97-AF65-F5344CB8AC3E}">
        <p14:creationId xmlns:p14="http://schemas.microsoft.com/office/powerpoint/2010/main" val="3394266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8B0D2-917D-45F6-9F4F-9C8D82E4B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78560"/>
            <a:ext cx="6177280" cy="5577840"/>
          </a:xfrm>
        </p:spPr>
        <p:txBody>
          <a:bodyPr>
            <a:noAutofit/>
          </a:bodyPr>
          <a:lstStyle/>
          <a:p>
            <a:r>
              <a:rPr lang="en-US" sz="4000" dirty="0"/>
              <a:t>Fluid filled structures temporarily store different substances needed  by the cell</a:t>
            </a:r>
          </a:p>
          <a:p>
            <a:r>
              <a:rPr lang="en-US" sz="4000" dirty="0"/>
              <a:t>Storage Tank</a:t>
            </a:r>
          </a:p>
          <a:p>
            <a:r>
              <a:rPr lang="en-US" sz="4000" dirty="0"/>
              <a:t>Animal Cell Vacuoles are Small</a:t>
            </a:r>
          </a:p>
          <a:p>
            <a:r>
              <a:rPr lang="en-US" sz="4000" dirty="0"/>
              <a:t>Plant Cell Vacuole is Large (only 1)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CE89A58-AA3D-4E8B-8930-741D777264BA}"/>
              </a:ext>
            </a:extLst>
          </p:cNvPr>
          <p:cNvSpPr txBox="1">
            <a:spLocks/>
          </p:cNvSpPr>
          <p:nvPr/>
        </p:nvSpPr>
        <p:spPr>
          <a:xfrm>
            <a:off x="10414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u="sng" dirty="0">
                <a:latin typeface="Cooper Black" panose="0208090404030B020404" pitchFamily="18" charset="0"/>
              </a:rPr>
              <a:t>Vacuoles</a:t>
            </a:r>
            <a:endParaRPr lang="en-US" sz="6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2C5C71-F1A1-40C0-B2D8-B2C22C60A14C}"/>
              </a:ext>
            </a:extLst>
          </p:cNvPr>
          <p:cNvSpPr/>
          <p:nvPr/>
        </p:nvSpPr>
        <p:spPr>
          <a:xfrm>
            <a:off x="7630160" y="6648678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https://s-media-cache-ak0.pinimg.com/736x/44/b9/08/44b9087594ca3bc1dd00ce441399d24d.jpg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D1BAED-31B4-4C0A-816A-2A59A1F56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200" y="987972"/>
            <a:ext cx="5715000" cy="566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13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3E4F1-3135-4B97-9C4C-8CF9B06DC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240" y="1117600"/>
            <a:ext cx="6319520" cy="5527040"/>
          </a:xfrm>
        </p:spPr>
        <p:txBody>
          <a:bodyPr>
            <a:noAutofit/>
          </a:bodyPr>
          <a:lstStyle/>
          <a:p>
            <a:r>
              <a:rPr lang="en-US" sz="4400" dirty="0"/>
              <a:t>Powerhouse of the cell</a:t>
            </a:r>
          </a:p>
          <a:p>
            <a:r>
              <a:rPr lang="en-US" sz="4400" dirty="0"/>
              <a:t>Makes energy for the cell</a:t>
            </a:r>
          </a:p>
          <a:p>
            <a:r>
              <a:rPr lang="en-US" sz="4400" dirty="0"/>
              <a:t>Uses oxygen to transform the energy in food to form the energy the cell can use to carry out its activities.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F67D246-A8E3-4B5C-A09A-2EBCA4078577}"/>
              </a:ext>
            </a:extLst>
          </p:cNvPr>
          <p:cNvSpPr txBox="1">
            <a:spLocks/>
          </p:cNvSpPr>
          <p:nvPr/>
        </p:nvSpPr>
        <p:spPr>
          <a:xfrm>
            <a:off x="10414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u="sng" dirty="0">
                <a:latin typeface="Cooper Black" panose="0208090404030B020404" pitchFamily="18" charset="0"/>
              </a:rPr>
              <a:t>Mitochondria</a:t>
            </a:r>
            <a:endParaRPr lang="en-US" sz="6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F1A672-9602-4FCD-8A73-5297E6CF2255}"/>
              </a:ext>
            </a:extLst>
          </p:cNvPr>
          <p:cNvSpPr/>
          <p:nvPr/>
        </p:nvSpPr>
        <p:spPr>
          <a:xfrm>
            <a:off x="6807200" y="6536918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https://tse1.mm.bing.net/th?id=OIP.qk40_E0ApGFjGij8NXKywgHaIR&amp;pid=Api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9DEE3C-B94E-4632-9E2E-A8F322C3E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655" y="1117600"/>
            <a:ext cx="5938345" cy="541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56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5522476-52BF-4AE3-991E-578E0F774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640" y="0"/>
            <a:ext cx="7581265" cy="799592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9225F-0A55-48C6-AACA-371F4114B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60" y="1825625"/>
            <a:ext cx="5852160" cy="4351338"/>
          </a:xfrm>
        </p:spPr>
        <p:txBody>
          <a:bodyPr/>
          <a:lstStyle/>
          <a:p>
            <a:r>
              <a:rPr lang="en-US" sz="4800" dirty="0"/>
              <a:t>Serves an internal delivery system for the cell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B7B05A7-36EC-4A19-B2F0-23C64B1F0F4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u="sng" dirty="0">
                <a:latin typeface="Cooper Black" panose="0208090404030B020404" pitchFamily="18" charset="0"/>
              </a:rPr>
              <a:t>Endoplasmic Reticulum (ER)</a:t>
            </a:r>
            <a:endParaRPr lang="en-US" sz="6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09B399-DB3C-465E-807B-3B7D1E79DF7F}"/>
              </a:ext>
            </a:extLst>
          </p:cNvPr>
          <p:cNvSpPr/>
          <p:nvPr/>
        </p:nvSpPr>
        <p:spPr>
          <a:xfrm>
            <a:off x="4653280" y="6569303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https://tse4.mm.bing.net/th?id=OIP.n4hRmRgh7rXcLWtTidTskQHaHa&amp;pid=Api</a:t>
            </a:r>
          </a:p>
        </p:txBody>
      </p:sp>
    </p:spTree>
    <p:extLst>
      <p:ext uri="{BB962C8B-B14F-4D97-AF65-F5344CB8AC3E}">
        <p14:creationId xmlns:p14="http://schemas.microsoft.com/office/powerpoint/2010/main" val="4222938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9CEE7F-79C8-44C8-89EE-FBCCBFCB2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0" y="1422400"/>
            <a:ext cx="8717280" cy="535432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5319A-460F-4C4C-AEB6-7ECE3975B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80" y="1825625"/>
            <a:ext cx="5593080" cy="4351338"/>
          </a:xfrm>
        </p:spPr>
        <p:txBody>
          <a:bodyPr>
            <a:normAutofit/>
          </a:bodyPr>
          <a:lstStyle/>
          <a:p>
            <a:r>
              <a:rPr lang="en-US" sz="5400" dirty="0"/>
              <a:t>Produce proteins for the cell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EDFB46-AEDC-4CA7-823D-FF5B57CCD5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u="sng" dirty="0">
                <a:latin typeface="Cooper Black" panose="0208090404030B020404" pitchFamily="18" charset="0"/>
              </a:rPr>
              <a:t>Ribosomes</a:t>
            </a:r>
            <a:endParaRPr lang="en-US" sz="6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7ABB00-922F-4DC8-AEE7-8721B068509D}"/>
              </a:ext>
            </a:extLst>
          </p:cNvPr>
          <p:cNvSpPr/>
          <p:nvPr/>
        </p:nvSpPr>
        <p:spPr>
          <a:xfrm>
            <a:off x="3759200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https://tse1.mm.bing.net/th?id=OIP.o-GBVb0OgKB-v0TXu_3xwgHaD1&amp;pid=Api</a:t>
            </a:r>
          </a:p>
        </p:txBody>
      </p:sp>
    </p:spTree>
    <p:extLst>
      <p:ext uri="{BB962C8B-B14F-4D97-AF65-F5344CB8AC3E}">
        <p14:creationId xmlns:p14="http://schemas.microsoft.com/office/powerpoint/2010/main" val="3697556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425</Words>
  <Application>Microsoft Office PowerPoint</Application>
  <PresentationFormat>Widescreen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Cooper Black</vt:lpstr>
      <vt:lpstr>Office Theme</vt:lpstr>
      <vt:lpstr>ANIMAL CELL</vt:lpstr>
      <vt:lpstr>Cell Membrane</vt:lpstr>
      <vt:lpstr>Cytoplasm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Ribosomes</vt:lpstr>
      <vt:lpstr>Golgi Bodies</vt:lpstr>
      <vt:lpstr>Chloroplast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CELL</dc:title>
  <dc:creator>Katherine Pease</dc:creator>
  <cp:lastModifiedBy>Katherine Pease</cp:lastModifiedBy>
  <cp:revision>10</cp:revision>
  <cp:lastPrinted>2018-02-18T21:57:30Z</cp:lastPrinted>
  <dcterms:created xsi:type="dcterms:W3CDTF">2018-02-18T21:15:27Z</dcterms:created>
  <dcterms:modified xsi:type="dcterms:W3CDTF">2018-02-18T22:00:13Z</dcterms:modified>
</cp:coreProperties>
</file>