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0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8567-5CB2-405C-ABA6-F12EB9CFD560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A771-D8B4-402F-BE80-92AD4AE71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0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8567-5CB2-405C-ABA6-F12EB9CFD560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A771-D8B4-402F-BE80-92AD4AE71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8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8567-5CB2-405C-ABA6-F12EB9CFD560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A771-D8B4-402F-BE80-92AD4AE71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40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8567-5CB2-405C-ABA6-F12EB9CFD560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A771-D8B4-402F-BE80-92AD4AE71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3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8567-5CB2-405C-ABA6-F12EB9CFD560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A771-D8B4-402F-BE80-92AD4AE71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7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8567-5CB2-405C-ABA6-F12EB9CFD560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A771-D8B4-402F-BE80-92AD4AE71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3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8567-5CB2-405C-ABA6-F12EB9CFD560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A771-D8B4-402F-BE80-92AD4AE71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8567-5CB2-405C-ABA6-F12EB9CFD560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A771-D8B4-402F-BE80-92AD4AE71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8567-5CB2-405C-ABA6-F12EB9CFD560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A771-D8B4-402F-BE80-92AD4AE71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8567-5CB2-405C-ABA6-F12EB9CFD560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A771-D8B4-402F-BE80-92AD4AE71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4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8567-5CB2-405C-ABA6-F12EB9CFD560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A771-D8B4-402F-BE80-92AD4AE71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0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8567-5CB2-405C-ABA6-F12EB9CFD560}" type="datetimeFigureOut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DA771-D8B4-402F-BE80-92AD4AE715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0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4825"/>
            <a:ext cx="12192000" cy="3005138"/>
          </a:xfrm>
        </p:spPr>
        <p:txBody>
          <a:bodyPr>
            <a:noAutofit/>
          </a:bodyPr>
          <a:lstStyle/>
          <a:p>
            <a:r>
              <a:rPr lang="en-US" sz="55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lackoak Std" panose="04050907060602020202" pitchFamily="82" charset="0"/>
              </a:rPr>
              <a:t>Celestial Objects Book</a:t>
            </a:r>
            <a:br>
              <a:rPr lang="en-US" sz="55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lackoak Std" panose="04050907060602020202" pitchFamily="82" charset="0"/>
              </a:rPr>
            </a:br>
            <a:r>
              <a:rPr lang="en-US" sz="45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lackoak Std" panose="04050907060602020202" pitchFamily="82" charset="0"/>
              </a:rPr>
              <a:t>6</a:t>
            </a:r>
            <a:r>
              <a:rPr lang="en-US" sz="4500" baseline="30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lackoak Std" panose="04050907060602020202" pitchFamily="82" charset="0"/>
              </a:rPr>
              <a:t>th</a:t>
            </a:r>
            <a:r>
              <a:rPr lang="en-US" sz="45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lackoak Std" panose="04050907060602020202" pitchFamily="82" charset="0"/>
              </a:rPr>
              <a:t> grade project</a:t>
            </a:r>
            <a:endParaRPr lang="en-US" sz="4500" dirty="0"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lackoak Std" panose="040509070606020202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Due: Dec . 4</a:t>
            </a:r>
            <a:r>
              <a:rPr lang="en-US" sz="4800" baseline="300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</a:t>
            </a:r>
            <a:r>
              <a:rPr lang="en-US" sz="48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2015</a:t>
            </a:r>
          </a:p>
          <a:p>
            <a:r>
              <a:rPr lang="en-US" sz="48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Worth : 1 project grade</a:t>
            </a:r>
            <a:endParaRPr lang="en-US" sz="4800" dirty="0"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535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Objective: Student will create a project to compare / contrast celestial objects in space.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TEK: 6.11 A/B </a:t>
            </a:r>
          </a:p>
          <a:p>
            <a:r>
              <a:rPr lang="en-US" i="1" u="sng" dirty="0" smtClean="0"/>
              <a:t>Items to be included…</a:t>
            </a:r>
          </a:p>
          <a:p>
            <a:pPr lvl="1"/>
            <a:r>
              <a:rPr lang="en-US" dirty="0" smtClean="0"/>
              <a:t>The Inner Planets (Mercury, Venus, Earth, Mars)</a:t>
            </a:r>
          </a:p>
          <a:p>
            <a:pPr lvl="1"/>
            <a:r>
              <a:rPr lang="en-US" dirty="0" smtClean="0"/>
              <a:t>The Outer Planets (Jupiter, Saturn, Uranus, Neptune)</a:t>
            </a:r>
          </a:p>
          <a:p>
            <a:pPr lvl="1"/>
            <a:r>
              <a:rPr lang="en-US" dirty="0" smtClean="0"/>
              <a:t>The Gillian Moons</a:t>
            </a:r>
          </a:p>
          <a:p>
            <a:pPr lvl="1"/>
            <a:r>
              <a:rPr lang="en-US" dirty="0" smtClean="0"/>
              <a:t>The Asteroid Belt</a:t>
            </a:r>
          </a:p>
          <a:p>
            <a:pPr lvl="1"/>
            <a:r>
              <a:rPr lang="en-US" dirty="0" smtClean="0"/>
              <a:t>Sun</a:t>
            </a:r>
          </a:p>
          <a:p>
            <a:pPr lvl="1"/>
            <a:r>
              <a:rPr lang="en-US" dirty="0" smtClean="0"/>
              <a:t>Comets</a:t>
            </a:r>
          </a:p>
          <a:p>
            <a:pPr lvl="1"/>
            <a:r>
              <a:rPr lang="en-US" dirty="0" smtClean="0"/>
              <a:t>Asteroids</a:t>
            </a:r>
          </a:p>
          <a:p>
            <a:pPr lvl="1"/>
            <a:r>
              <a:rPr lang="en-US" dirty="0" smtClean="0"/>
              <a:t>Meteor, Meteorites, Meteoroids</a:t>
            </a:r>
          </a:p>
          <a:p>
            <a:pPr lvl="1"/>
            <a:r>
              <a:rPr lang="en-US" dirty="0" smtClean="0"/>
              <a:t>Dwarf Planets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0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33375"/>
            <a:ext cx="10515600" cy="2024063"/>
          </a:xfrm>
        </p:spPr>
        <p:txBody>
          <a:bodyPr/>
          <a:lstStyle/>
          <a:p>
            <a:r>
              <a:rPr lang="en-US" dirty="0" smtClean="0"/>
              <a:t>Information below must be included for the inner and outer planets…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266826"/>
            <a:ext cx="11144250" cy="559117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Mass of Planet</a:t>
            </a:r>
          </a:p>
          <a:p>
            <a:r>
              <a:rPr lang="en-US" sz="3600" dirty="0" smtClean="0"/>
              <a:t>Distance From the Sun</a:t>
            </a:r>
          </a:p>
          <a:p>
            <a:r>
              <a:rPr lang="en-US" sz="3600" dirty="0" smtClean="0"/>
              <a:t>Rotation Period (Days)</a:t>
            </a:r>
          </a:p>
          <a:p>
            <a:r>
              <a:rPr lang="en-US" sz="3600" dirty="0" smtClean="0"/>
              <a:t>Revolution Period (Years)</a:t>
            </a:r>
          </a:p>
          <a:p>
            <a:r>
              <a:rPr lang="en-US" sz="3600" dirty="0" smtClean="0"/>
              <a:t>Atmosphere (principal gases)</a:t>
            </a:r>
          </a:p>
          <a:p>
            <a:r>
              <a:rPr lang="en-US" sz="3600" dirty="0" smtClean="0"/>
              <a:t>Composition (materials planet is made out of)</a:t>
            </a:r>
          </a:p>
          <a:p>
            <a:r>
              <a:rPr lang="en-US" sz="3600" dirty="0" smtClean="0"/>
              <a:t>Gravity (amount on planet)</a:t>
            </a:r>
          </a:p>
          <a:p>
            <a:r>
              <a:rPr lang="en-US" sz="3600" dirty="0" smtClean="0"/>
              <a:t>Gravitational Attraction to the Sun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0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548"/>
            <a:ext cx="12192000" cy="2124321"/>
          </a:xfrm>
        </p:spPr>
        <p:txBody>
          <a:bodyPr>
            <a:normAutofit/>
          </a:bodyPr>
          <a:lstStyle/>
          <a:p>
            <a:r>
              <a:rPr lang="en-US" dirty="0" smtClean="0"/>
              <a:t>Information below must be included for the Sun, Comets, Meteor/Meteorites, Asteroids, The Asteroid Belt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5615"/>
            <a:ext cx="10515600" cy="481238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Mass</a:t>
            </a:r>
          </a:p>
          <a:p>
            <a:r>
              <a:rPr lang="en-US" sz="3200" dirty="0" smtClean="0"/>
              <a:t>Distance from the Sun (expect the Sun)</a:t>
            </a:r>
          </a:p>
          <a:p>
            <a:r>
              <a:rPr lang="en-US" sz="3200" dirty="0" smtClean="0"/>
              <a:t>Rotation Period (days)</a:t>
            </a:r>
          </a:p>
          <a:p>
            <a:r>
              <a:rPr lang="en-US" sz="3200" dirty="0" smtClean="0"/>
              <a:t>Revolution Period (years)</a:t>
            </a:r>
          </a:p>
          <a:p>
            <a:r>
              <a:rPr lang="en-US" sz="3200" dirty="0" smtClean="0"/>
              <a:t>Atmosphere (principal gases)</a:t>
            </a:r>
          </a:p>
          <a:p>
            <a:r>
              <a:rPr lang="en-US" sz="3200" dirty="0" smtClean="0"/>
              <a:t>Composition (Material made out of)</a:t>
            </a:r>
          </a:p>
          <a:p>
            <a:r>
              <a:rPr lang="en-US" sz="3200" dirty="0" smtClean="0"/>
              <a:t>Gravity </a:t>
            </a:r>
          </a:p>
        </p:txBody>
      </p:sp>
    </p:spTree>
    <p:extLst>
      <p:ext uri="{BB962C8B-B14F-4D97-AF65-F5344CB8AC3E}">
        <p14:creationId xmlns:p14="http://schemas.microsoft.com/office/powerpoint/2010/main" val="261118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95" y="65989"/>
            <a:ext cx="11990895" cy="1624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Information below must be included for the Galilean Moons (info is on each moon) Europa, </a:t>
            </a:r>
            <a:r>
              <a:rPr lang="en-US" dirty="0" smtClean="0"/>
              <a:t>Callisto</a:t>
            </a:r>
            <a:r>
              <a:rPr lang="en-US" dirty="0" smtClean="0"/>
              <a:t>, Lo, Ganymede…..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87917"/>
          </a:xfrm>
        </p:spPr>
        <p:txBody>
          <a:bodyPr/>
          <a:lstStyle/>
          <a:p>
            <a:r>
              <a:rPr lang="en-US" sz="3600" dirty="0" smtClean="0"/>
              <a:t>Mass (of each of the 4 main moons)</a:t>
            </a:r>
          </a:p>
          <a:p>
            <a:r>
              <a:rPr lang="en-US" sz="3600" dirty="0" smtClean="0"/>
              <a:t>Distance from the Planet (measurement and name of planet)</a:t>
            </a:r>
          </a:p>
          <a:p>
            <a:r>
              <a:rPr lang="en-US" sz="3600" dirty="0" smtClean="0"/>
              <a:t>Rotation Period (days)</a:t>
            </a:r>
          </a:p>
          <a:p>
            <a:r>
              <a:rPr lang="en-US" sz="3600" dirty="0" smtClean="0"/>
              <a:t>Revolution Period (years)</a:t>
            </a:r>
          </a:p>
          <a:p>
            <a:r>
              <a:rPr lang="en-US" sz="3600" dirty="0" smtClean="0"/>
              <a:t>Atmosphere (principal gases)</a:t>
            </a:r>
          </a:p>
          <a:p>
            <a:r>
              <a:rPr lang="en-US" sz="3600" dirty="0" smtClean="0"/>
              <a:t>Composition (material made out of)</a:t>
            </a:r>
          </a:p>
          <a:p>
            <a:r>
              <a:rPr lang="en-US" sz="3600" dirty="0" smtClean="0"/>
              <a:t>Gravity (on moon)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9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Project Design / Layout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90" y="1825625"/>
            <a:ext cx="11146410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 page / slide per topic listed on slide # 2</a:t>
            </a:r>
          </a:p>
          <a:p>
            <a:r>
              <a:rPr lang="en-US" sz="4000" dirty="0" smtClean="0"/>
              <a:t>Each page must include information listed on topic</a:t>
            </a:r>
          </a:p>
          <a:p>
            <a:r>
              <a:rPr lang="en-US" sz="4000" dirty="0" smtClean="0"/>
              <a:t>Each Page must include illustration of topic (hand drawn, internet based, photo taken)</a:t>
            </a:r>
          </a:p>
          <a:p>
            <a:r>
              <a:rPr lang="en-US" sz="4000" dirty="0" smtClean="0"/>
              <a:t>Each Page needs Title for topic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2291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Project ideas…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Power point</a:t>
            </a:r>
          </a:p>
          <a:p>
            <a:r>
              <a:rPr lang="en-US" sz="4000" dirty="0" smtClean="0"/>
              <a:t>Computer Book/animated story (apps available)</a:t>
            </a:r>
          </a:p>
          <a:p>
            <a:r>
              <a:rPr lang="en-US" sz="4000" dirty="0" smtClean="0"/>
              <a:t>Video Presentation</a:t>
            </a:r>
          </a:p>
          <a:p>
            <a:r>
              <a:rPr lang="en-US" sz="4000" dirty="0" smtClean="0"/>
              <a:t>Hardcopy Book (paper, old school)</a:t>
            </a:r>
          </a:p>
          <a:p>
            <a:r>
              <a:rPr lang="en-US" sz="4000" dirty="0" smtClean="0"/>
              <a:t>Animated Comic Strip (apps available)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7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333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Adobe Gothic Std B</vt:lpstr>
      <vt:lpstr>Arial</vt:lpstr>
      <vt:lpstr>Blackoak Std</vt:lpstr>
      <vt:lpstr>Calibri</vt:lpstr>
      <vt:lpstr>Calibri Light</vt:lpstr>
      <vt:lpstr>Office Theme</vt:lpstr>
      <vt:lpstr>Celestial Objects Book 6th grade project</vt:lpstr>
      <vt:lpstr>Objective: Student will create a project to compare / contrast celestial objects in space.</vt:lpstr>
      <vt:lpstr>Information below must be included for the inner and outer planets…</vt:lpstr>
      <vt:lpstr>Information below must be included for the Sun, Comets, Meteor/Meteorites, Asteroids, The Asteroid Belt …</vt:lpstr>
      <vt:lpstr>Information below must be included for the Galilean Moons (info is on each moon) Europa, Callisto, Lo, Ganymede…..</vt:lpstr>
      <vt:lpstr>Project Design / Layout</vt:lpstr>
      <vt:lpstr>Project ideas…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Celestrial Objects Book 6th grade project</dc:title>
  <dc:creator>Pease, Katherine J</dc:creator>
  <cp:lastModifiedBy>Pease, Katherine J</cp:lastModifiedBy>
  <cp:revision>9</cp:revision>
  <dcterms:created xsi:type="dcterms:W3CDTF">2015-11-24T18:32:28Z</dcterms:created>
  <dcterms:modified xsi:type="dcterms:W3CDTF">2015-11-24T20:19:23Z</dcterms:modified>
</cp:coreProperties>
</file>