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72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25FEF4B-78E9-45F8-983C-42BBC76FC1F9}" type="datetimeFigureOut">
              <a:rPr lang="en-US" smtClean="0"/>
              <a:t>10/29/2013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2AD4531-18D7-44E9-892A-F835A5BD10CC}" type="slidenum">
              <a:rPr lang="en-US" smtClean="0"/>
              <a:t>‹#›</a:t>
            </a:fld>
            <a:endParaRPr lang="en-US"/>
          </a:p>
        </p:txBody>
      </p:sp>
    </p:spTree>
    <p:extLst>
      <p:ext uri="{BB962C8B-B14F-4D97-AF65-F5344CB8AC3E}">
        <p14:creationId xmlns:p14="http://schemas.microsoft.com/office/powerpoint/2010/main" val="3316331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E40AA4-D0D5-407A-BB4B-CB0644290219}" type="datetimeFigureOut">
              <a:rPr lang="en-US" smtClean="0"/>
              <a:t>10/29/2013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65A59-5A0F-488C-A7A2-852DAC0DAED0}" type="slidenum">
              <a:rPr lang="en-US" smtClean="0"/>
              <a:t>‹#›</a:t>
            </a:fld>
            <a:endParaRPr lang="en-US" dirty="0"/>
          </a:p>
        </p:txBody>
      </p:sp>
    </p:spTree>
    <p:extLst>
      <p:ext uri="{BB962C8B-B14F-4D97-AF65-F5344CB8AC3E}">
        <p14:creationId xmlns:p14="http://schemas.microsoft.com/office/powerpoint/2010/main" val="37067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40AA4-D0D5-407A-BB4B-CB0644290219}" type="datetimeFigureOut">
              <a:rPr lang="en-US" smtClean="0"/>
              <a:t>10/29/2013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65A59-5A0F-488C-A7A2-852DAC0DAED0}" type="slidenum">
              <a:rPr lang="en-US" smtClean="0"/>
              <a:t>‹#›</a:t>
            </a:fld>
            <a:endParaRPr lang="en-US" dirty="0"/>
          </a:p>
        </p:txBody>
      </p:sp>
    </p:spTree>
    <p:extLst>
      <p:ext uri="{BB962C8B-B14F-4D97-AF65-F5344CB8AC3E}">
        <p14:creationId xmlns:p14="http://schemas.microsoft.com/office/powerpoint/2010/main" val="232243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40AA4-D0D5-407A-BB4B-CB0644290219}" type="datetimeFigureOut">
              <a:rPr lang="en-US" smtClean="0"/>
              <a:t>10/29/2013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65A59-5A0F-488C-A7A2-852DAC0DAED0}" type="slidenum">
              <a:rPr lang="en-US" smtClean="0"/>
              <a:t>‹#›</a:t>
            </a:fld>
            <a:endParaRPr lang="en-US" dirty="0"/>
          </a:p>
        </p:txBody>
      </p:sp>
    </p:spTree>
    <p:extLst>
      <p:ext uri="{BB962C8B-B14F-4D97-AF65-F5344CB8AC3E}">
        <p14:creationId xmlns:p14="http://schemas.microsoft.com/office/powerpoint/2010/main" val="399486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40AA4-D0D5-407A-BB4B-CB0644290219}" type="datetimeFigureOut">
              <a:rPr lang="en-US" smtClean="0"/>
              <a:t>10/29/2013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65A59-5A0F-488C-A7A2-852DAC0DAED0}" type="slidenum">
              <a:rPr lang="en-US" smtClean="0"/>
              <a:t>‹#›</a:t>
            </a:fld>
            <a:endParaRPr lang="en-US" dirty="0"/>
          </a:p>
        </p:txBody>
      </p:sp>
    </p:spTree>
    <p:extLst>
      <p:ext uri="{BB962C8B-B14F-4D97-AF65-F5344CB8AC3E}">
        <p14:creationId xmlns:p14="http://schemas.microsoft.com/office/powerpoint/2010/main" val="171775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E40AA4-D0D5-407A-BB4B-CB0644290219}" type="datetimeFigureOut">
              <a:rPr lang="en-US" smtClean="0"/>
              <a:t>10/29/2013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65A59-5A0F-488C-A7A2-852DAC0DAED0}" type="slidenum">
              <a:rPr lang="en-US" smtClean="0"/>
              <a:t>‹#›</a:t>
            </a:fld>
            <a:endParaRPr lang="en-US" dirty="0"/>
          </a:p>
        </p:txBody>
      </p:sp>
    </p:spTree>
    <p:extLst>
      <p:ext uri="{BB962C8B-B14F-4D97-AF65-F5344CB8AC3E}">
        <p14:creationId xmlns:p14="http://schemas.microsoft.com/office/powerpoint/2010/main" val="50858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40AA4-D0D5-407A-BB4B-CB0644290219}" type="datetimeFigureOut">
              <a:rPr lang="en-US" smtClean="0"/>
              <a:t>10/29/2013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65A59-5A0F-488C-A7A2-852DAC0DAED0}" type="slidenum">
              <a:rPr lang="en-US" smtClean="0"/>
              <a:t>‹#›</a:t>
            </a:fld>
            <a:endParaRPr lang="en-US" dirty="0"/>
          </a:p>
        </p:txBody>
      </p:sp>
    </p:spTree>
    <p:extLst>
      <p:ext uri="{BB962C8B-B14F-4D97-AF65-F5344CB8AC3E}">
        <p14:creationId xmlns:p14="http://schemas.microsoft.com/office/powerpoint/2010/main" val="196419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E40AA4-D0D5-407A-BB4B-CB0644290219}" type="datetimeFigureOut">
              <a:rPr lang="en-US" smtClean="0"/>
              <a:t>10/29/2013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365A59-5A0F-488C-A7A2-852DAC0DAED0}" type="slidenum">
              <a:rPr lang="en-US" smtClean="0"/>
              <a:t>‹#›</a:t>
            </a:fld>
            <a:endParaRPr lang="en-US" dirty="0"/>
          </a:p>
        </p:txBody>
      </p:sp>
    </p:spTree>
    <p:extLst>
      <p:ext uri="{BB962C8B-B14F-4D97-AF65-F5344CB8AC3E}">
        <p14:creationId xmlns:p14="http://schemas.microsoft.com/office/powerpoint/2010/main" val="385685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E40AA4-D0D5-407A-BB4B-CB0644290219}" type="datetimeFigureOut">
              <a:rPr lang="en-US" smtClean="0"/>
              <a:t>10/29/2013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365A59-5A0F-488C-A7A2-852DAC0DAED0}" type="slidenum">
              <a:rPr lang="en-US" smtClean="0"/>
              <a:t>‹#›</a:t>
            </a:fld>
            <a:endParaRPr lang="en-US" dirty="0"/>
          </a:p>
        </p:txBody>
      </p:sp>
    </p:spTree>
    <p:extLst>
      <p:ext uri="{BB962C8B-B14F-4D97-AF65-F5344CB8AC3E}">
        <p14:creationId xmlns:p14="http://schemas.microsoft.com/office/powerpoint/2010/main" val="411194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40AA4-D0D5-407A-BB4B-CB0644290219}" type="datetimeFigureOut">
              <a:rPr lang="en-US" smtClean="0"/>
              <a:t>10/29/2013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365A59-5A0F-488C-A7A2-852DAC0DAED0}" type="slidenum">
              <a:rPr lang="en-US" smtClean="0"/>
              <a:t>‹#›</a:t>
            </a:fld>
            <a:endParaRPr lang="en-US" dirty="0"/>
          </a:p>
        </p:txBody>
      </p:sp>
    </p:spTree>
    <p:extLst>
      <p:ext uri="{BB962C8B-B14F-4D97-AF65-F5344CB8AC3E}">
        <p14:creationId xmlns:p14="http://schemas.microsoft.com/office/powerpoint/2010/main" val="35707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40AA4-D0D5-407A-BB4B-CB0644290219}" type="datetimeFigureOut">
              <a:rPr lang="en-US" smtClean="0"/>
              <a:t>10/29/2013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65A59-5A0F-488C-A7A2-852DAC0DAED0}" type="slidenum">
              <a:rPr lang="en-US" smtClean="0"/>
              <a:t>‹#›</a:t>
            </a:fld>
            <a:endParaRPr lang="en-US" dirty="0"/>
          </a:p>
        </p:txBody>
      </p:sp>
    </p:spTree>
    <p:extLst>
      <p:ext uri="{BB962C8B-B14F-4D97-AF65-F5344CB8AC3E}">
        <p14:creationId xmlns:p14="http://schemas.microsoft.com/office/powerpoint/2010/main" val="229477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40AA4-D0D5-407A-BB4B-CB0644290219}" type="datetimeFigureOut">
              <a:rPr lang="en-US" smtClean="0"/>
              <a:t>10/29/2013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65A59-5A0F-488C-A7A2-852DAC0DAED0}" type="slidenum">
              <a:rPr lang="en-US" smtClean="0"/>
              <a:t>‹#›</a:t>
            </a:fld>
            <a:endParaRPr lang="en-US" dirty="0"/>
          </a:p>
        </p:txBody>
      </p:sp>
    </p:spTree>
    <p:extLst>
      <p:ext uri="{BB962C8B-B14F-4D97-AF65-F5344CB8AC3E}">
        <p14:creationId xmlns:p14="http://schemas.microsoft.com/office/powerpoint/2010/main" val="69024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40AA4-D0D5-407A-BB4B-CB0644290219}" type="datetimeFigureOut">
              <a:rPr lang="en-US" smtClean="0"/>
              <a:t>10/29/2013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65A59-5A0F-488C-A7A2-852DAC0DAED0}" type="slidenum">
              <a:rPr lang="en-US" smtClean="0"/>
              <a:t>‹#›</a:t>
            </a:fld>
            <a:endParaRPr lang="en-US" dirty="0"/>
          </a:p>
        </p:txBody>
      </p:sp>
    </p:spTree>
    <p:extLst>
      <p:ext uri="{BB962C8B-B14F-4D97-AF65-F5344CB8AC3E}">
        <p14:creationId xmlns:p14="http://schemas.microsoft.com/office/powerpoint/2010/main" val="3112258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7448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 y="2130425"/>
            <a:ext cx="9174481" cy="1470025"/>
          </a:xfrm>
        </p:spPr>
        <p:txBody>
          <a:bodyPr>
            <a:noAutofit/>
          </a:bodyPr>
          <a:lstStyle/>
          <a:p>
            <a:r>
              <a:rPr lang="en-US" sz="8000" b="1" u="sng" dirty="0" smtClean="0">
                <a:latin typeface="Brush Script MT" pitchFamily="66" charset="0"/>
              </a:rPr>
              <a:t>Build an Aquifer Lab</a:t>
            </a:r>
            <a:endParaRPr lang="en-US" sz="8000" b="1" u="sng" dirty="0">
              <a:latin typeface="Brush Script MT" pitchFamily="66" charset="0"/>
            </a:endParaRPr>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98520"/>
            <a:ext cx="9144001"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787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Conclusion Questions</a:t>
            </a:r>
            <a:endParaRPr lang="en-US" dirty="0"/>
          </a:p>
        </p:txBody>
      </p:sp>
      <p:sp>
        <p:nvSpPr>
          <p:cNvPr id="3" name="Content Placeholder 2"/>
          <p:cNvSpPr>
            <a:spLocks noGrp="1"/>
          </p:cNvSpPr>
          <p:nvPr>
            <p:ph idx="1"/>
          </p:nvPr>
        </p:nvSpPr>
        <p:spPr>
          <a:xfrm>
            <a:off x="0" y="762000"/>
            <a:ext cx="9144000" cy="6096000"/>
          </a:xfrm>
        </p:spPr>
        <p:txBody>
          <a:bodyPr>
            <a:normAutofit/>
          </a:bodyPr>
          <a:lstStyle/>
          <a:p>
            <a:r>
              <a:rPr lang="en-US" sz="4000" dirty="0" smtClean="0"/>
              <a:t>1. What is a permeable layer in an aquifer? </a:t>
            </a:r>
          </a:p>
          <a:p>
            <a:r>
              <a:rPr lang="en-US" sz="4000" dirty="0" smtClean="0"/>
              <a:t>2. What is an impermeable layer in an aquifer? </a:t>
            </a:r>
          </a:p>
          <a:p>
            <a:r>
              <a:rPr lang="en-US" sz="4000" dirty="0" smtClean="0"/>
              <a:t>3. How are the two layers different?</a:t>
            </a:r>
          </a:p>
          <a:p>
            <a:r>
              <a:rPr lang="en-US" sz="4000" dirty="0" smtClean="0"/>
              <a:t>4. Does the size of the sediment make a difference? Why? Explain</a:t>
            </a:r>
          </a:p>
          <a:p>
            <a:r>
              <a:rPr lang="en-US" sz="4000" dirty="0" smtClean="0"/>
              <a:t>5. How does pollution affect our aquifers?</a:t>
            </a:r>
            <a:endParaRPr lang="en-US" sz="4000" dirty="0"/>
          </a:p>
        </p:txBody>
      </p:sp>
    </p:spTree>
    <p:extLst>
      <p:ext uri="{BB962C8B-B14F-4D97-AF65-F5344CB8AC3E}">
        <p14:creationId xmlns:p14="http://schemas.microsoft.com/office/powerpoint/2010/main" val="259453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819400"/>
            <a:ext cx="6095603" cy="157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Educate the Public</a:t>
            </a:r>
            <a:endParaRPr lang="en-US" dirty="0"/>
          </a:p>
        </p:txBody>
      </p:sp>
      <p:sp>
        <p:nvSpPr>
          <p:cNvPr id="3" name="Content Placeholder 2"/>
          <p:cNvSpPr>
            <a:spLocks noGrp="1"/>
          </p:cNvSpPr>
          <p:nvPr>
            <p:ph idx="1"/>
          </p:nvPr>
        </p:nvSpPr>
        <p:spPr>
          <a:xfrm>
            <a:off x="0" y="1219200"/>
            <a:ext cx="9144000" cy="4906963"/>
          </a:xfrm>
        </p:spPr>
        <p:txBody>
          <a:bodyPr/>
          <a:lstStyle/>
          <a:p>
            <a:r>
              <a:rPr lang="en-US" dirty="0" smtClean="0"/>
              <a:t>Make a poster to educate the public on one way they can help keep our watershed clean.</a:t>
            </a:r>
          </a:p>
          <a:p>
            <a:r>
              <a:rPr lang="en-US" dirty="0" smtClean="0"/>
              <a:t>Creativity and Neatness Counts.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19400"/>
            <a:ext cx="29718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398963"/>
            <a:ext cx="3733800" cy="245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81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First</a:t>
            </a:r>
            <a:endParaRPr lang="en-US" dirty="0"/>
          </a:p>
        </p:txBody>
      </p:sp>
      <p:sp>
        <p:nvSpPr>
          <p:cNvPr id="3" name="Content Placeholder 2"/>
          <p:cNvSpPr>
            <a:spLocks noGrp="1"/>
          </p:cNvSpPr>
          <p:nvPr>
            <p:ph idx="1"/>
          </p:nvPr>
        </p:nvSpPr>
        <p:spPr/>
        <p:txBody>
          <a:bodyPr/>
          <a:lstStyle/>
          <a:p>
            <a:r>
              <a:rPr lang="en-US" sz="4000" dirty="0" smtClean="0"/>
              <a:t>Goggles on</a:t>
            </a:r>
          </a:p>
          <a:p>
            <a:r>
              <a:rPr lang="en-US" sz="4000" dirty="0" smtClean="0"/>
              <a:t>Careful with sharp objects</a:t>
            </a:r>
          </a:p>
          <a:p>
            <a:r>
              <a:rPr lang="en-US" sz="4000" dirty="0" smtClean="0"/>
              <a:t>Clean up work area before leave</a:t>
            </a:r>
          </a:p>
          <a:p>
            <a:r>
              <a:rPr lang="en-US" sz="4000" dirty="0" smtClean="0"/>
              <a:t>No Horse Play </a:t>
            </a:r>
          </a:p>
          <a:p>
            <a:r>
              <a:rPr lang="en-US" sz="4000" dirty="0" smtClean="0"/>
              <a:t>Follow directions the first time</a:t>
            </a:r>
          </a:p>
          <a:p>
            <a:endParaRPr lang="en-US" dirty="0"/>
          </a:p>
        </p:txBody>
      </p:sp>
    </p:spTree>
    <p:extLst>
      <p:ext uri="{BB962C8B-B14F-4D97-AF65-F5344CB8AC3E}">
        <p14:creationId xmlns:p14="http://schemas.microsoft.com/office/powerpoint/2010/main" val="62621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Needed</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2 water bottles, take labels off</a:t>
            </a:r>
          </a:p>
          <a:p>
            <a:r>
              <a:rPr lang="en-US" dirty="0" smtClean="0"/>
              <a:t>1 pair scissors</a:t>
            </a:r>
          </a:p>
          <a:p>
            <a:r>
              <a:rPr lang="en-US" dirty="0" smtClean="0"/>
              <a:t>1 coffee filter</a:t>
            </a:r>
          </a:p>
          <a:p>
            <a:r>
              <a:rPr lang="en-US" dirty="0" smtClean="0"/>
              <a:t>1/8 the cup pea gravel</a:t>
            </a:r>
          </a:p>
          <a:p>
            <a:r>
              <a:rPr lang="en-US" dirty="0" smtClean="0"/>
              <a:t>1/8 th cup gravel</a:t>
            </a:r>
          </a:p>
          <a:p>
            <a:r>
              <a:rPr lang="en-US" dirty="0" smtClean="0"/>
              <a:t>1/8 th cup sand</a:t>
            </a:r>
          </a:p>
          <a:p>
            <a:r>
              <a:rPr lang="en-US" dirty="0" smtClean="0"/>
              <a:t>Clay</a:t>
            </a:r>
          </a:p>
          <a:p>
            <a:r>
              <a:rPr lang="en-US" dirty="0" smtClean="0"/>
              <a:t>Clean water</a:t>
            </a:r>
          </a:p>
          <a:p>
            <a:r>
              <a:rPr lang="en-US" dirty="0" smtClean="0"/>
              <a:t>Food coloring</a:t>
            </a:r>
          </a:p>
          <a:p>
            <a:r>
              <a:rPr lang="en-US" dirty="0" smtClean="0"/>
              <a:t>Coffee grounds</a:t>
            </a:r>
          </a:p>
          <a:p>
            <a:r>
              <a:rPr lang="en-US" dirty="0" smtClean="0"/>
              <a:t>Pen/pencil</a:t>
            </a:r>
          </a:p>
          <a:p>
            <a:r>
              <a:rPr lang="en-US" dirty="0" smtClean="0"/>
              <a:t>journal</a:t>
            </a:r>
            <a:endParaRPr lang="en-US" dirty="0"/>
          </a:p>
        </p:txBody>
      </p:sp>
    </p:spTree>
    <p:extLst>
      <p:ext uri="{BB962C8B-B14F-4D97-AF65-F5344CB8AC3E}">
        <p14:creationId xmlns:p14="http://schemas.microsoft.com/office/powerpoint/2010/main" val="3460893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sz="4000" dirty="0" smtClean="0"/>
              <a:t>We will infer why it is not safe to drink water directly from Lake Waco and determine how the pollution we might find in the lake could affect our drinking water.  We will do this through investigating how an aquifer works.</a:t>
            </a:r>
            <a:endParaRPr lang="en-US" sz="4000" dirty="0"/>
          </a:p>
        </p:txBody>
      </p:sp>
    </p:spTree>
    <p:extLst>
      <p:ext uri="{BB962C8B-B14F-4D97-AF65-F5344CB8AC3E}">
        <p14:creationId xmlns:p14="http://schemas.microsoft.com/office/powerpoint/2010/main" val="209947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a:t>
            </a:r>
            <a:endParaRPr lang="en-US" dirty="0"/>
          </a:p>
        </p:txBody>
      </p:sp>
      <p:sp>
        <p:nvSpPr>
          <p:cNvPr id="3" name="Content Placeholder 2"/>
          <p:cNvSpPr>
            <a:spLocks noGrp="1"/>
          </p:cNvSpPr>
          <p:nvPr>
            <p:ph idx="1"/>
          </p:nvPr>
        </p:nvSpPr>
        <p:spPr>
          <a:xfrm>
            <a:off x="76200" y="1219200"/>
            <a:ext cx="9067800" cy="5638800"/>
          </a:xfrm>
        </p:spPr>
        <p:txBody>
          <a:bodyPr>
            <a:normAutofit/>
          </a:bodyPr>
          <a:lstStyle/>
          <a:p>
            <a:r>
              <a:rPr lang="en-US" dirty="0" smtClean="0"/>
              <a:t>We will generate an aquifer model to test how an aquifer helps to clean our water sources.  We will determine our understanding of this process through a lab summary. </a:t>
            </a:r>
          </a:p>
          <a:p>
            <a:r>
              <a:rPr lang="en-US" dirty="0" smtClean="0"/>
              <a:t>I will write a summary about the process that our water must go through to be safe to drink.</a:t>
            </a:r>
          </a:p>
          <a:p>
            <a:r>
              <a:rPr lang="en-US" dirty="0" smtClean="0"/>
              <a:t>I will write/share a poster to educate the public about what pollution can do to our drinking water.</a:t>
            </a:r>
            <a:endParaRPr lang="en-US" dirty="0"/>
          </a:p>
        </p:txBody>
      </p:sp>
    </p:spTree>
    <p:extLst>
      <p:ext uri="{BB962C8B-B14F-4D97-AF65-F5344CB8AC3E}">
        <p14:creationId xmlns:p14="http://schemas.microsoft.com/office/powerpoint/2010/main" val="94622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a:t>
            </a:r>
            <a:br>
              <a:rPr lang="en-US" dirty="0" smtClean="0"/>
            </a:br>
            <a:endParaRPr lang="en-US" dirty="0"/>
          </a:p>
        </p:txBody>
      </p:sp>
      <p:sp>
        <p:nvSpPr>
          <p:cNvPr id="3" name="Content Placeholder 2"/>
          <p:cNvSpPr>
            <a:spLocks noGrp="1"/>
          </p:cNvSpPr>
          <p:nvPr>
            <p:ph idx="1"/>
          </p:nvPr>
        </p:nvSpPr>
        <p:spPr>
          <a:xfrm>
            <a:off x="0" y="914400"/>
            <a:ext cx="9144000" cy="5943600"/>
          </a:xfrm>
        </p:spPr>
        <p:txBody>
          <a:bodyPr/>
          <a:lstStyle/>
          <a:p>
            <a:r>
              <a:rPr lang="en-US" dirty="0" smtClean="0"/>
              <a:t>1. Read entire lab as a group</a:t>
            </a:r>
          </a:p>
          <a:p>
            <a:r>
              <a:rPr lang="en-US" dirty="0" smtClean="0"/>
              <a:t>2. Collect needed materials</a:t>
            </a:r>
          </a:p>
          <a:p>
            <a:r>
              <a:rPr lang="en-US" dirty="0" smtClean="0"/>
              <a:t>3. Watch as Teacher demo’s example</a:t>
            </a:r>
          </a:p>
          <a:p>
            <a:r>
              <a:rPr lang="en-US" dirty="0" smtClean="0"/>
              <a:t>4. Cut both water bottles in half as teacher modeled</a:t>
            </a:r>
          </a:p>
          <a:p>
            <a:r>
              <a:rPr lang="en-US" dirty="0" smtClean="0"/>
              <a:t>5. Put one coffee filter in the bottom of the bottle, the end that you drink out of </a:t>
            </a:r>
          </a:p>
          <a:p>
            <a:r>
              <a:rPr lang="en-US" dirty="0" smtClean="0"/>
              <a:t>6. Put 1/8</a:t>
            </a:r>
            <a:r>
              <a:rPr lang="en-US" baseline="30000" dirty="0" smtClean="0"/>
              <a:t>th</a:t>
            </a:r>
            <a:r>
              <a:rPr lang="en-US" dirty="0" smtClean="0"/>
              <a:t> cup sand in bottom of 1 bottle</a:t>
            </a:r>
          </a:p>
          <a:p>
            <a:r>
              <a:rPr lang="en-US" dirty="0" smtClean="0"/>
              <a:t>7. Put a ¼ inch layer of clay in bottom of second bottle</a:t>
            </a:r>
            <a:endParaRPr lang="en-US" dirty="0"/>
          </a:p>
        </p:txBody>
      </p:sp>
    </p:spTree>
    <p:extLst>
      <p:ext uri="{BB962C8B-B14F-4D97-AF65-F5344CB8AC3E}">
        <p14:creationId xmlns:p14="http://schemas.microsoft.com/office/powerpoint/2010/main" val="331184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smtClean="0"/>
              <a:t>8. put 1/8</a:t>
            </a:r>
            <a:r>
              <a:rPr lang="en-US" baseline="30000" dirty="0" smtClean="0"/>
              <a:t>th</a:t>
            </a:r>
            <a:r>
              <a:rPr lang="en-US" dirty="0" smtClean="0"/>
              <a:t> cup pea gravel in both bottles </a:t>
            </a:r>
          </a:p>
          <a:p>
            <a:r>
              <a:rPr lang="en-US" dirty="0" smtClean="0"/>
              <a:t>9. put 1/8</a:t>
            </a:r>
            <a:r>
              <a:rPr lang="en-US" baseline="30000" dirty="0" smtClean="0"/>
              <a:t>th</a:t>
            </a:r>
            <a:r>
              <a:rPr lang="en-US" dirty="0" smtClean="0"/>
              <a:t> cup large gravel in both bottles</a:t>
            </a:r>
          </a:p>
          <a:p>
            <a:r>
              <a:rPr lang="en-US" dirty="0" smtClean="0"/>
              <a:t>10. make hypothesis to this question</a:t>
            </a:r>
          </a:p>
          <a:p>
            <a:pPr lvl="1"/>
            <a:r>
              <a:rPr lang="en-US" dirty="0" smtClean="0"/>
              <a:t>“If it rained would the bottle with sand or the bottle with clay be more preamble? Why?”</a:t>
            </a:r>
          </a:p>
          <a:p>
            <a:pPr lvl="1"/>
            <a:r>
              <a:rPr lang="en-US" dirty="0" smtClean="0"/>
              <a:t>Record Hypothesis in journal</a:t>
            </a:r>
          </a:p>
          <a:p>
            <a:pPr marL="457200" lvl="1" indent="0">
              <a:buNone/>
            </a:pPr>
            <a:r>
              <a:rPr lang="en-US" dirty="0" smtClean="0"/>
              <a:t>11. Pour ½ cup water over bottle with sand in bottom, make sure bottle is held over top of beaker to catch water</a:t>
            </a:r>
          </a:p>
          <a:p>
            <a:pPr marL="457200" lvl="1" indent="0">
              <a:buNone/>
            </a:pPr>
            <a:r>
              <a:rPr lang="en-US" dirty="0" smtClean="0"/>
              <a:t>12. Record observation</a:t>
            </a:r>
          </a:p>
          <a:p>
            <a:pPr marL="457200" lvl="1" indent="0">
              <a:buNone/>
            </a:pPr>
            <a:r>
              <a:rPr lang="en-US" dirty="0" smtClean="0"/>
              <a:t>13. Pour ½ cup of water over bottle with clay in bottom, make sure bottle is held over top of beaker to catch water</a:t>
            </a:r>
          </a:p>
          <a:p>
            <a:pPr marL="457200" lvl="1" indent="0">
              <a:buNone/>
            </a:pPr>
            <a:r>
              <a:rPr lang="en-US" dirty="0" smtClean="0"/>
              <a:t>13. Record observation</a:t>
            </a:r>
          </a:p>
          <a:p>
            <a:pPr marL="457200" lvl="1" indent="0">
              <a:buNone/>
            </a:pPr>
            <a:r>
              <a:rPr lang="en-US" dirty="0" smtClean="0"/>
              <a:t>14. Bases on observation from experiment write conclusion to hypothesis.  Explain why.</a:t>
            </a:r>
          </a:p>
        </p:txBody>
      </p:sp>
    </p:spTree>
    <p:extLst>
      <p:ext uri="{BB962C8B-B14F-4D97-AF65-F5344CB8AC3E}">
        <p14:creationId xmlns:p14="http://schemas.microsoft.com/office/powerpoint/2010/main" val="295486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Test</a:t>
            </a:r>
            <a:endParaRPr lang="en-US" dirty="0"/>
          </a:p>
        </p:txBody>
      </p:sp>
      <p:sp>
        <p:nvSpPr>
          <p:cNvPr id="3" name="Content Placeholder 2"/>
          <p:cNvSpPr>
            <a:spLocks noGrp="1"/>
          </p:cNvSpPr>
          <p:nvPr>
            <p:ph idx="1"/>
          </p:nvPr>
        </p:nvSpPr>
        <p:spPr/>
        <p:txBody>
          <a:bodyPr/>
          <a:lstStyle/>
          <a:p>
            <a:r>
              <a:rPr lang="en-US" dirty="0" smtClean="0"/>
              <a:t>Write Hypothesis in Journal</a:t>
            </a:r>
          </a:p>
          <a:p>
            <a:r>
              <a:rPr lang="en-US" dirty="0" smtClean="0"/>
              <a:t>“When clean rain water filters through the aquifer what will it look like? Explain.”</a:t>
            </a:r>
          </a:p>
          <a:p>
            <a:r>
              <a:rPr lang="en-US" dirty="0" smtClean="0"/>
              <a:t>“How would this water look if the first layer of soil was polluted? Explain”</a:t>
            </a:r>
          </a:p>
          <a:p>
            <a:endParaRPr lang="en-US" dirty="0"/>
          </a:p>
        </p:txBody>
      </p:sp>
    </p:spTree>
    <p:extLst>
      <p:ext uri="{BB962C8B-B14F-4D97-AF65-F5344CB8AC3E}">
        <p14:creationId xmlns:p14="http://schemas.microsoft.com/office/powerpoint/2010/main" val="103695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smtClean="0"/>
              <a:t>1. Pour ½ cup of clean water over bottle with sand in bottom.</a:t>
            </a:r>
          </a:p>
          <a:p>
            <a:r>
              <a:rPr lang="en-US" dirty="0" smtClean="0"/>
              <a:t>2. Record observation</a:t>
            </a:r>
          </a:p>
          <a:p>
            <a:r>
              <a:rPr lang="en-US" dirty="0" smtClean="0"/>
              <a:t>3. Ask teacher to put food coloring over top layer of sediment (food coloring represents pollution that was run off in our water shed)</a:t>
            </a:r>
          </a:p>
          <a:p>
            <a:r>
              <a:rPr lang="en-US" dirty="0" smtClean="0"/>
              <a:t>4. Record what you think will happen when it “rains” next</a:t>
            </a:r>
          </a:p>
          <a:p>
            <a:r>
              <a:rPr lang="en-US" dirty="0" smtClean="0"/>
              <a:t>5. Pour ½ cup clean “rain” water over bottle with sand in bottom</a:t>
            </a:r>
          </a:p>
          <a:p>
            <a:r>
              <a:rPr lang="en-US" dirty="0" smtClean="0"/>
              <a:t>6. Record what happened</a:t>
            </a:r>
          </a:p>
          <a:p>
            <a:r>
              <a:rPr lang="en-US" dirty="0" smtClean="0"/>
              <a:t>7. Bases off of hypothesis and experiment write a conclusion to this test. Explain why.</a:t>
            </a:r>
            <a:endParaRPr lang="en-US" dirty="0"/>
          </a:p>
        </p:txBody>
      </p:sp>
    </p:spTree>
    <p:extLst>
      <p:ext uri="{BB962C8B-B14F-4D97-AF65-F5344CB8AC3E}">
        <p14:creationId xmlns:p14="http://schemas.microsoft.com/office/powerpoint/2010/main" val="15989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602</Words>
  <Application>Microsoft Office PowerPoint</Application>
  <PresentationFormat>On-screen Show (4:3)</PresentationFormat>
  <Paragraphs>64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Build an Aquifer Lab</vt:lpstr>
      <vt:lpstr>Safety First</vt:lpstr>
      <vt:lpstr>Materials Needed</vt:lpstr>
      <vt:lpstr>Objective</vt:lpstr>
      <vt:lpstr>Product</vt:lpstr>
      <vt:lpstr>Procedure </vt:lpstr>
      <vt:lpstr>PowerPoint Presentation</vt:lpstr>
      <vt:lpstr>2nd Test</vt:lpstr>
      <vt:lpstr>PowerPoint Presentation</vt:lpstr>
      <vt:lpstr>Conclusion Questions</vt:lpstr>
      <vt:lpstr>Educate the Public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an Aquifer Lab</dc:title>
  <dc:creator>User</dc:creator>
  <cp:lastModifiedBy>User</cp:lastModifiedBy>
  <cp:revision>6</cp:revision>
  <cp:lastPrinted>2013-10-29T22:06:08Z</cp:lastPrinted>
  <dcterms:created xsi:type="dcterms:W3CDTF">2013-10-29T21:32:39Z</dcterms:created>
  <dcterms:modified xsi:type="dcterms:W3CDTF">2013-10-29T22:06:11Z</dcterms:modified>
</cp:coreProperties>
</file>