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7E0-171F-41A6-B5ED-9349C74004FD}" type="datetimeFigureOut">
              <a:rPr lang="en-US" smtClean="0"/>
              <a:t>8/29/2014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4770-ECD8-45D8-BEEB-D5A4789956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993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7E0-171F-41A6-B5ED-9349C74004FD}" type="datetimeFigureOut">
              <a:rPr lang="en-US" smtClean="0"/>
              <a:t>8/29/2014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4770-ECD8-45D8-BEEB-D5A4789956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529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7E0-171F-41A6-B5ED-9349C74004FD}" type="datetimeFigureOut">
              <a:rPr lang="en-US" smtClean="0"/>
              <a:t>8/29/2014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4770-ECD8-45D8-BEEB-D5A4789956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768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7E0-171F-41A6-B5ED-9349C74004FD}" type="datetimeFigureOut">
              <a:rPr lang="en-US" smtClean="0"/>
              <a:t>8/29/2014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4770-ECD8-45D8-BEEB-D5A4789956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581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7E0-171F-41A6-B5ED-9349C74004FD}" type="datetimeFigureOut">
              <a:rPr lang="en-US" smtClean="0"/>
              <a:t>8/29/2014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4770-ECD8-45D8-BEEB-D5A4789956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850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7E0-171F-41A6-B5ED-9349C74004FD}" type="datetimeFigureOut">
              <a:rPr lang="en-US" smtClean="0"/>
              <a:t>8/29/2014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4770-ECD8-45D8-BEEB-D5A4789956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188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7E0-171F-41A6-B5ED-9349C74004FD}" type="datetimeFigureOut">
              <a:rPr lang="en-US" smtClean="0"/>
              <a:t>8/29/2014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4770-ECD8-45D8-BEEB-D5A4789956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523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7E0-171F-41A6-B5ED-9349C74004FD}" type="datetimeFigureOut">
              <a:rPr lang="en-US" smtClean="0"/>
              <a:t>8/29/2014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4770-ECD8-45D8-BEEB-D5A4789956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449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7E0-171F-41A6-B5ED-9349C74004FD}" type="datetimeFigureOut">
              <a:rPr lang="en-US" smtClean="0"/>
              <a:t>8/29/2014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4770-ECD8-45D8-BEEB-D5A4789956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632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7E0-171F-41A6-B5ED-9349C74004FD}" type="datetimeFigureOut">
              <a:rPr lang="en-US" smtClean="0"/>
              <a:t>8/29/2014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4770-ECD8-45D8-BEEB-D5A4789956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050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7E0-171F-41A6-B5ED-9349C74004FD}" type="datetimeFigureOut">
              <a:rPr lang="en-US" smtClean="0"/>
              <a:t>8/29/2014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4770-ECD8-45D8-BEEB-D5A4789956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381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457E0-171F-41A6-B5ED-9349C74004FD}" type="datetimeFigureOut">
              <a:rPr lang="en-US" smtClean="0"/>
              <a:t>8/29/2014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64770-ECD8-45D8-BEEB-D5A4789956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809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1"/>
            <a:ext cx="9143999" cy="762000"/>
          </a:xfrm>
        </p:spPr>
        <p:txBody>
          <a:bodyPr/>
          <a:lstStyle/>
          <a:p>
            <a:r>
              <a:rPr lang="en-US" dirty="0" smtClean="0"/>
              <a:t>August 29, </a:t>
            </a:r>
            <a:r>
              <a:rPr lang="en-US" dirty="0" smtClean="0"/>
              <a:t>2014  Warm </a:t>
            </a:r>
            <a:r>
              <a:rPr lang="en-US" dirty="0" smtClean="0"/>
              <a:t>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Please sharpen pencil before you sit down.</a:t>
            </a:r>
          </a:p>
          <a:p>
            <a:pPr algn="l"/>
            <a:endParaRPr lang="en-US" b="1" dirty="0" smtClean="0">
              <a:solidFill>
                <a:srgbClr val="FF0000"/>
              </a:solidFill>
            </a:endParaRPr>
          </a:p>
          <a:p>
            <a:pPr algn="l"/>
            <a:r>
              <a:rPr lang="en-US" b="1" dirty="0" smtClean="0">
                <a:solidFill>
                  <a:srgbClr val="FF0000"/>
                </a:solidFill>
              </a:rPr>
              <a:t>Please collect file folder before you sit down.</a:t>
            </a:r>
          </a:p>
          <a:p>
            <a:pPr algn="l"/>
            <a:endParaRPr lang="en-US" b="1" dirty="0" smtClean="0">
              <a:solidFill>
                <a:srgbClr val="FF0000"/>
              </a:solidFill>
            </a:endParaRPr>
          </a:p>
          <a:p>
            <a:pPr algn="l"/>
            <a:r>
              <a:rPr lang="en-US" b="1" dirty="0" smtClean="0">
                <a:solidFill>
                  <a:srgbClr val="FF0000"/>
                </a:solidFill>
              </a:rPr>
              <a:t>Take seat Silently and sit down</a:t>
            </a:r>
          </a:p>
          <a:p>
            <a:pPr algn="l"/>
            <a:endParaRPr lang="en-US" b="1" dirty="0" smtClean="0">
              <a:solidFill>
                <a:srgbClr val="FF0000"/>
              </a:solidFill>
            </a:endParaRPr>
          </a:p>
          <a:p>
            <a:pPr algn="l"/>
            <a:r>
              <a:rPr lang="en-US" b="1" dirty="0" smtClean="0">
                <a:solidFill>
                  <a:srgbClr val="FF0000"/>
                </a:solidFill>
              </a:rPr>
              <a:t>Take out composition notebook</a:t>
            </a:r>
          </a:p>
          <a:p>
            <a:pPr algn="l"/>
            <a:endParaRPr lang="en-US" b="1" dirty="0" smtClean="0">
              <a:solidFill>
                <a:srgbClr val="FF0000"/>
              </a:solidFill>
            </a:endParaRPr>
          </a:p>
          <a:p>
            <a:pPr algn="l"/>
            <a:r>
              <a:rPr lang="en-US" b="1" dirty="0" smtClean="0">
                <a:solidFill>
                  <a:srgbClr val="FF0000"/>
                </a:solidFill>
              </a:rPr>
              <a:t>Take out any signed paperwork that needs to be turned in (safety contract, newsletter, syllabus, mobile device)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28183">
            <a:off x="5736770" y="2521441"/>
            <a:ext cx="2805113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8050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What is an Interactive Journal?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Class Discussion: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Teacher will explain with additional File…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306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763"/>
            <a:ext cx="7772400" cy="757238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FF0000"/>
                </a:solidFill>
              </a:rPr>
              <a:t>Order to put items into Journal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762000"/>
            <a:ext cx="8991600" cy="6096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Front Cover: Glue White Sheet of Paper on (teacher will model)</a:t>
            </a:r>
          </a:p>
          <a:p>
            <a:pPr algn="l"/>
            <a:r>
              <a:rPr lang="en-US" b="1" dirty="0" smtClean="0">
                <a:solidFill>
                  <a:srgbClr val="FF0000"/>
                </a:solidFill>
              </a:rPr>
              <a:t>Inside Front Cover: Glue “My Science Journal” sheet</a:t>
            </a:r>
          </a:p>
          <a:p>
            <a:pPr algn="l"/>
            <a:r>
              <a:rPr lang="en-US" b="1" dirty="0" smtClean="0">
                <a:solidFill>
                  <a:srgbClr val="FF0000"/>
                </a:solidFill>
              </a:rPr>
              <a:t>Number pages in top outside corner of paper (teacher will model)</a:t>
            </a:r>
          </a:p>
          <a:p>
            <a:pPr algn="l"/>
            <a:r>
              <a:rPr lang="en-US" b="1" dirty="0" smtClean="0">
                <a:solidFill>
                  <a:srgbClr val="FF0000"/>
                </a:solidFill>
              </a:rPr>
              <a:t>Page 2/3: Left, Right side handouts</a:t>
            </a:r>
          </a:p>
          <a:p>
            <a:pPr algn="l"/>
            <a:r>
              <a:rPr lang="en-US" b="1" dirty="0" smtClean="0">
                <a:solidFill>
                  <a:srgbClr val="FF0000"/>
                </a:solidFill>
              </a:rPr>
              <a:t>Page 4/5: Table of Contents (teacher will model)</a:t>
            </a:r>
          </a:p>
          <a:p>
            <a:pPr algn="l"/>
            <a:r>
              <a:rPr lang="en-US" b="1" dirty="0" smtClean="0">
                <a:solidFill>
                  <a:srgbClr val="FF0000"/>
                </a:solidFill>
              </a:rPr>
              <a:t>Page 6: Fryer Model Diagram (teacher will model)</a:t>
            </a:r>
          </a:p>
          <a:p>
            <a:pPr algn="l"/>
            <a:r>
              <a:rPr lang="en-US" b="1" dirty="0" smtClean="0">
                <a:solidFill>
                  <a:srgbClr val="FF0000"/>
                </a:solidFill>
              </a:rPr>
              <a:t>Page 8/9: Prefix – Root Word – Suffix sheets</a:t>
            </a:r>
          </a:p>
          <a:p>
            <a:pPr algn="l"/>
            <a:r>
              <a:rPr lang="en-US" b="1" dirty="0" smtClean="0">
                <a:solidFill>
                  <a:srgbClr val="FF0000"/>
                </a:solidFill>
              </a:rPr>
              <a:t>Page 10: Leave Blank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96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Page 11/12/13/14: Unit 1 Physical Properties of Matter page (teacher will model)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Going Backwards in Book (Teacher will model)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Back inside cover:  Leave blank so can see conversion charts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Back page: Periodic Table of Elements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Next 2 pages: Laboratory Report Format (left side) Laboratory Report Score Sheet (right side)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Next Page: Rubric for Grading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Next Page: Scientific Method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Next Page: Lab Tools / Laboratory Safety Symbols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Next Page: Conversion Tables / SI Base Units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Next Page: Measurement Definitions / Conversion table with the thermometer at the bottom of the page                             </a:t>
            </a:r>
          </a:p>
          <a:p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508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Teacher will Walk you through how to put this together.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Once everything is glued in and labeled, go back and design cover (science related)</a:t>
            </a:r>
          </a:p>
          <a:p>
            <a:r>
              <a:rPr lang="en-US" sz="4800" b="1" dirty="0" smtClean="0">
                <a:solidFill>
                  <a:srgbClr val="FF0000"/>
                </a:solidFill>
              </a:rPr>
              <a:t>Remember to be creative but appropriate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328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301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August 29, 2014  Warm Up</vt:lpstr>
      <vt:lpstr>What is an Interactive Journal?</vt:lpstr>
      <vt:lpstr>Order to put items into Journal</vt:lpstr>
      <vt:lpstr>PowerPoint Presentation</vt:lpstr>
      <vt:lpstr>Teacher will Walk you through how to put this together.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August 29, 2014 Warm Up</dc:title>
  <dc:creator>User</dc:creator>
  <cp:lastModifiedBy>User</cp:lastModifiedBy>
  <cp:revision>5</cp:revision>
  <dcterms:created xsi:type="dcterms:W3CDTF">2014-08-29T12:28:56Z</dcterms:created>
  <dcterms:modified xsi:type="dcterms:W3CDTF">2014-08-29T13:03:24Z</dcterms:modified>
</cp:coreProperties>
</file>