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DF93CCF-C67C-4858-A692-BBBD3D723E1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4B8A544-D4C2-488A-B584-4CEB9D518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87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5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4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8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3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6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9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FC28-67E7-4261-80D2-DDB866D4D5F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8D7D-D801-4438-8E00-EF30F65EF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resources/science%20interactive%20notebooks%20presentation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achpease.com/resources/Interactive%20notebook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99735"/>
          </a:xfrm>
        </p:spPr>
        <p:txBody>
          <a:bodyPr/>
          <a:lstStyle/>
          <a:p>
            <a:r>
              <a:rPr lang="en-US" dirty="0" smtClean="0"/>
              <a:t>Aug. 30,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87" y="1216325"/>
            <a:ext cx="11967713" cy="404147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6000" dirty="0" smtClean="0"/>
              <a:t>Please Collect PDN </a:t>
            </a:r>
          </a:p>
          <a:p>
            <a:pPr marL="457200" indent="-457200" algn="l">
              <a:buAutoNum type="arabicPeriod"/>
            </a:pPr>
            <a:r>
              <a:rPr lang="en-US" sz="60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6000" dirty="0" smtClean="0"/>
              <a:t>Sit silently in same seat as yesterday</a:t>
            </a:r>
          </a:p>
          <a:p>
            <a:pPr marL="457200" indent="-457200" algn="l">
              <a:buAutoNum type="arabicPeriod"/>
            </a:pPr>
            <a:r>
              <a:rPr lang="en-US" sz="6000" dirty="0" smtClean="0"/>
              <a:t>Begin / Complete PDN on own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08" t="29731" r="2225" b="29443"/>
          <a:stretch/>
        </p:blipFill>
        <p:spPr>
          <a:xfrm>
            <a:off x="224287" y="5357004"/>
            <a:ext cx="11585275" cy="122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6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883362">
            <a:off x="224864" y="233780"/>
            <a:ext cx="3979943" cy="7021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-221472"/>
            <a:ext cx="8393500" cy="7079471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Blackoak Std" panose="04050907060602020202" pitchFamily="82" charset="0"/>
              </a:rPr>
              <a:t>LO: </a:t>
            </a:r>
            <a:b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Blackoak Std" panose="04050907060602020202" pitchFamily="82" charset="0"/>
              </a:rPr>
            </a:b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</a:rPr>
              <a:t>We will understand    	procedures and 	expectations in the 	classroom, lab and 	school.</a:t>
            </a:r>
            <a:endParaRPr lang="en-US" sz="72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6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980" y="365125"/>
            <a:ext cx="8988725" cy="6406611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lackoak Std" panose="04050907060602020202" pitchFamily="82" charset="0"/>
              </a:rPr>
              <a:t>DOL: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 will explain what my the purpose of science journal in 2 or more complete senten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ces.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8" y="160861"/>
            <a:ext cx="2859272" cy="742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0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08" t="29731" r="2225" b="29443"/>
          <a:stretch/>
        </p:blipFill>
        <p:spPr>
          <a:xfrm>
            <a:off x="157612" y="242079"/>
            <a:ext cx="11585275" cy="12249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66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Blackoak Std" panose="04050907060602020202" pitchFamily="82" charset="0"/>
              </a:rPr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394" y="1851804"/>
            <a:ext cx="10318630" cy="533157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1. PDN</a:t>
            </a:r>
          </a:p>
          <a:p>
            <a:r>
              <a:rPr lang="en-US" sz="4800" dirty="0" smtClean="0"/>
              <a:t>2. Collect signed paper work</a:t>
            </a:r>
          </a:p>
          <a:p>
            <a:r>
              <a:rPr lang="en-US" sz="4800" dirty="0" smtClean="0"/>
              <a:t>3. Explain Journal Expectations</a:t>
            </a:r>
          </a:p>
          <a:p>
            <a:r>
              <a:rPr lang="en-US" sz="4800" dirty="0" smtClean="0"/>
              <a:t>4. Build Science Journals</a:t>
            </a:r>
          </a:p>
          <a:p>
            <a:r>
              <a:rPr lang="en-US" sz="4800" dirty="0" smtClean="0"/>
              <a:t>5. DOL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2634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34946">
            <a:off x="47223" y="-63705"/>
            <a:ext cx="3381375" cy="71202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074" y="365125"/>
            <a:ext cx="8467725" cy="1325563"/>
          </a:xfrm>
        </p:spPr>
        <p:txBody>
          <a:bodyPr/>
          <a:lstStyle/>
          <a:p>
            <a:pPr algn="ctr"/>
            <a:r>
              <a:rPr lang="en-US" u="sng" dirty="0" smtClean="0"/>
              <a:t>Inter-active Journal Power Point Examples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850" y="1825625"/>
            <a:ext cx="7981950" cy="4351338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http://www.coachpease.com/resources/science%20interactive%20notebooks%20presentation.pdf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http://www.coachpease.com/resources/Interactive%20notebook.pdf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3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Gothic Std B</vt:lpstr>
      <vt:lpstr>Arial</vt:lpstr>
      <vt:lpstr>Blackoak Std</vt:lpstr>
      <vt:lpstr>Calibri</vt:lpstr>
      <vt:lpstr>Calibri Light</vt:lpstr>
      <vt:lpstr>Office Theme</vt:lpstr>
      <vt:lpstr>Aug. 30, 2017</vt:lpstr>
      <vt:lpstr>LO:  We will understand     procedures and  expectations in the  classroom, lab and  school.</vt:lpstr>
      <vt:lpstr>DOL: I will explain what my the purpose of science journal in 2 or more complete sentences.</vt:lpstr>
      <vt:lpstr>Agenda</vt:lpstr>
      <vt:lpstr>Inter-active Journal Power Point Examples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Aug. 30, 2017</dc:title>
  <dc:creator>Pease, Katherine J</dc:creator>
  <cp:lastModifiedBy>Pease, Katherine J</cp:lastModifiedBy>
  <cp:revision>3</cp:revision>
  <cp:lastPrinted>2017-08-30T00:06:34Z</cp:lastPrinted>
  <dcterms:created xsi:type="dcterms:W3CDTF">2017-08-29T23:54:19Z</dcterms:created>
  <dcterms:modified xsi:type="dcterms:W3CDTF">2017-08-30T00:06:43Z</dcterms:modified>
</cp:coreProperties>
</file>