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954838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62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7072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9466" y="0"/>
            <a:ext cx="3013763" cy="467072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>
              <a:defRPr sz="1200"/>
            </a:lvl1pPr>
          </a:lstStyle>
          <a:p>
            <a:fld id="{9DF93CCF-C67C-4858-A692-BBBD3D723E1F}" type="datetimeFigureOut">
              <a:rPr lang="en-US" smtClean="0"/>
              <a:t>8/29/2017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13763" cy="467071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9466" y="8842030"/>
            <a:ext cx="3013763" cy="467071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>
              <a:defRPr sz="1200"/>
            </a:lvl1pPr>
          </a:lstStyle>
          <a:p>
            <a:fld id="{74B8A544-D4C2-488A-B584-4CEB9D518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1879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CFC28-67E7-4261-80D2-DDB866D4D5F2}" type="datetimeFigureOut">
              <a:rPr lang="en-US" smtClean="0"/>
              <a:t>8/29/2017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D8D7D-D801-4438-8E00-EF30F65EFD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651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CFC28-67E7-4261-80D2-DDB866D4D5F2}" type="datetimeFigureOut">
              <a:rPr lang="en-US" smtClean="0"/>
              <a:t>8/29/2017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D8D7D-D801-4438-8E00-EF30F65EFD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549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CFC28-67E7-4261-80D2-DDB866D4D5F2}" type="datetimeFigureOut">
              <a:rPr lang="en-US" smtClean="0"/>
              <a:t>8/29/2017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D8D7D-D801-4438-8E00-EF30F65EFD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17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CFC28-67E7-4261-80D2-DDB866D4D5F2}" type="datetimeFigureOut">
              <a:rPr lang="en-US" smtClean="0"/>
              <a:t>8/29/2017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D8D7D-D801-4438-8E00-EF30F65EFD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284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CFC28-67E7-4261-80D2-DDB866D4D5F2}" type="datetimeFigureOut">
              <a:rPr lang="en-US" smtClean="0"/>
              <a:t>8/29/2017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D8D7D-D801-4438-8E00-EF30F65EFD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133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CFC28-67E7-4261-80D2-DDB866D4D5F2}" type="datetimeFigureOut">
              <a:rPr lang="en-US" smtClean="0"/>
              <a:t>8/29/2017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D8D7D-D801-4438-8E00-EF30F65EFD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463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CFC28-67E7-4261-80D2-DDB866D4D5F2}" type="datetimeFigureOut">
              <a:rPr lang="en-US" smtClean="0"/>
              <a:t>8/29/2017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D8D7D-D801-4438-8E00-EF30F65EFD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801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CFC28-67E7-4261-80D2-DDB866D4D5F2}" type="datetimeFigureOut">
              <a:rPr lang="en-US" smtClean="0"/>
              <a:t>8/29/2017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D8D7D-D801-4438-8E00-EF30F65EFD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839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CFC28-67E7-4261-80D2-DDB866D4D5F2}" type="datetimeFigureOut">
              <a:rPr lang="en-US" smtClean="0"/>
              <a:t>8/29/2017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D8D7D-D801-4438-8E00-EF30F65EFD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093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CFC28-67E7-4261-80D2-DDB866D4D5F2}" type="datetimeFigureOut">
              <a:rPr lang="en-US" smtClean="0"/>
              <a:t>8/29/2017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D8D7D-D801-4438-8E00-EF30F65EFD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897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CFC28-67E7-4261-80D2-DDB866D4D5F2}" type="datetimeFigureOut">
              <a:rPr lang="en-US" smtClean="0"/>
              <a:t>8/29/2017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D8D7D-D801-4438-8E00-EF30F65EFD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566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BCFC28-67E7-4261-80D2-DDB866D4D5F2}" type="datetimeFigureOut">
              <a:rPr lang="en-US" smtClean="0"/>
              <a:t>8/29/2017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4D8D7D-D801-4438-8E00-EF30F65EFD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59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achpease.com/resources/science%20interactive%20notebooks%20presentation.pdf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oachpease.com/resources/Interactive%20notebook.pdf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0"/>
            <a:ext cx="9144000" cy="999735"/>
          </a:xfrm>
        </p:spPr>
        <p:txBody>
          <a:bodyPr/>
          <a:lstStyle/>
          <a:p>
            <a:r>
              <a:rPr lang="en-US" dirty="0" smtClean="0"/>
              <a:t>Aug. 30, 2017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4287" y="1216325"/>
            <a:ext cx="11967713" cy="4041475"/>
          </a:xfrm>
        </p:spPr>
        <p:txBody>
          <a:bodyPr>
            <a:normAutofit/>
          </a:bodyPr>
          <a:lstStyle/>
          <a:p>
            <a:pPr marL="457200" indent="-457200" algn="l">
              <a:buAutoNum type="arabicPeriod"/>
            </a:pPr>
            <a:r>
              <a:rPr lang="en-US" sz="6000" dirty="0" smtClean="0"/>
              <a:t>Please Collect PDN </a:t>
            </a:r>
          </a:p>
          <a:p>
            <a:pPr marL="457200" indent="-457200" algn="l">
              <a:buAutoNum type="arabicPeriod"/>
            </a:pPr>
            <a:r>
              <a:rPr lang="en-US" sz="6000" dirty="0" smtClean="0"/>
              <a:t>Sharpen Pencil</a:t>
            </a:r>
          </a:p>
          <a:p>
            <a:pPr marL="457200" indent="-457200" algn="l">
              <a:buAutoNum type="arabicPeriod"/>
            </a:pPr>
            <a:r>
              <a:rPr lang="en-US" sz="6000" dirty="0" smtClean="0"/>
              <a:t>Sit silently in same seat as yesterday</a:t>
            </a:r>
          </a:p>
          <a:p>
            <a:pPr marL="457200" indent="-457200" algn="l">
              <a:buAutoNum type="arabicPeriod"/>
            </a:pPr>
            <a:r>
              <a:rPr lang="en-US" sz="6000" dirty="0" smtClean="0"/>
              <a:t>Begin / Complete PDN on own</a:t>
            </a:r>
            <a:endParaRPr lang="en-US" sz="6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2608" t="29731" r="2225" b="29443"/>
          <a:stretch/>
        </p:blipFill>
        <p:spPr>
          <a:xfrm>
            <a:off x="224287" y="5357004"/>
            <a:ext cx="11585275" cy="1224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67666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rot="20883362">
            <a:off x="224864" y="233780"/>
            <a:ext cx="3979943" cy="702176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0" y="-221472"/>
            <a:ext cx="8393500" cy="7079471"/>
          </a:xfrm>
        </p:spPr>
        <p:txBody>
          <a:bodyPr>
            <a:noAutofit/>
          </a:bodyPr>
          <a:lstStyle/>
          <a:p>
            <a:r>
              <a:rPr lang="en-US" sz="7200" i="1" dirty="0" smtClean="0">
                <a:solidFill>
                  <a:schemeClr val="accent6">
                    <a:lumMod val="75000"/>
                  </a:schemeClr>
                </a:solidFill>
                <a:latin typeface="Blackoak Std" panose="04050907060602020202" pitchFamily="82" charset="0"/>
              </a:rPr>
              <a:t>LO: </a:t>
            </a:r>
            <a:br>
              <a:rPr lang="en-US" sz="7200" i="1" dirty="0" smtClean="0">
                <a:solidFill>
                  <a:schemeClr val="accent6">
                    <a:lumMod val="75000"/>
                  </a:schemeClr>
                </a:solidFill>
                <a:latin typeface="Blackoak Std" panose="04050907060602020202" pitchFamily="82" charset="0"/>
              </a:rPr>
            </a:br>
            <a:r>
              <a:rPr lang="en-US" sz="7200" i="1" dirty="0" smtClean="0">
                <a:solidFill>
                  <a:schemeClr val="accent6">
                    <a:lumMod val="75000"/>
                  </a:schemeClr>
                </a:solidFill>
              </a:rPr>
              <a:t>We will understand    	procedures and 	expectations in the 	classroom, lab and 	school.</a:t>
            </a:r>
            <a:endParaRPr lang="en-US" sz="7200" i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54657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2980" y="365125"/>
            <a:ext cx="8988725" cy="6406611"/>
          </a:xfrm>
        </p:spPr>
        <p:txBody>
          <a:bodyPr>
            <a:normAutofit/>
          </a:bodyPr>
          <a:lstStyle/>
          <a:p>
            <a:r>
              <a:rPr lang="en-US" sz="6600" dirty="0" smtClean="0">
                <a:latin typeface="Blackoak Std" panose="04050907060602020202" pitchFamily="82" charset="0"/>
              </a:rPr>
              <a:t>DOL: </a:t>
            </a:r>
            <a:r>
              <a:rPr lang="en-US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I will explain what my the purpose of science journal in 2 or more complete senten</a:t>
            </a:r>
            <a:r>
              <a:rPr lang="en-US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ces.</a:t>
            </a:r>
            <a:endParaRPr lang="en-US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708" y="160861"/>
            <a:ext cx="2859272" cy="7421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48014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2608" t="29731" r="2225" b="29443"/>
          <a:stretch/>
        </p:blipFill>
        <p:spPr>
          <a:xfrm>
            <a:off x="157612" y="242079"/>
            <a:ext cx="11585275" cy="122495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36625"/>
            <a:ext cx="10515600" cy="1325563"/>
          </a:xfrm>
        </p:spPr>
        <p:txBody>
          <a:bodyPr/>
          <a:lstStyle/>
          <a:p>
            <a:pPr algn="ctr"/>
            <a:r>
              <a:rPr lang="en-US" dirty="0" smtClean="0">
                <a:latin typeface="Blackoak Std" panose="04050907060602020202" pitchFamily="82" charset="0"/>
              </a:rPr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0394" y="1851804"/>
            <a:ext cx="10318630" cy="5331574"/>
          </a:xfrm>
        </p:spPr>
        <p:txBody>
          <a:bodyPr>
            <a:normAutofit/>
          </a:bodyPr>
          <a:lstStyle/>
          <a:p>
            <a:r>
              <a:rPr lang="en-US" sz="4800" dirty="0" smtClean="0"/>
              <a:t>1. PDN</a:t>
            </a:r>
          </a:p>
          <a:p>
            <a:r>
              <a:rPr lang="en-US" sz="4800" dirty="0" smtClean="0"/>
              <a:t>2. Collect signed paper work</a:t>
            </a:r>
          </a:p>
          <a:p>
            <a:r>
              <a:rPr lang="en-US" sz="4800" dirty="0" smtClean="0"/>
              <a:t>3. Explain Journal Expectations</a:t>
            </a:r>
          </a:p>
          <a:p>
            <a:r>
              <a:rPr lang="en-US" sz="4800" dirty="0" smtClean="0"/>
              <a:t>4. Build Science Journals</a:t>
            </a:r>
          </a:p>
          <a:p>
            <a:r>
              <a:rPr lang="en-US" sz="4800" dirty="0" smtClean="0"/>
              <a:t>5. DOL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9263402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134946">
            <a:off x="47223" y="-63705"/>
            <a:ext cx="3381375" cy="712021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86074" y="365125"/>
            <a:ext cx="8467725" cy="1325563"/>
          </a:xfrm>
        </p:spPr>
        <p:txBody>
          <a:bodyPr/>
          <a:lstStyle/>
          <a:p>
            <a:pPr algn="ctr"/>
            <a:r>
              <a:rPr lang="en-US" u="sng" dirty="0" smtClean="0"/>
              <a:t>Inter-active Journal Power Point Examples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71850" y="1825625"/>
            <a:ext cx="7981950" cy="4351338"/>
          </a:xfrm>
        </p:spPr>
        <p:txBody>
          <a:bodyPr/>
          <a:lstStyle/>
          <a:p>
            <a:r>
              <a:rPr lang="en-US" dirty="0" smtClean="0">
                <a:hlinkClick r:id="rId3"/>
              </a:rPr>
              <a:t>http://www.coachpease.com/resources/science%20interactive%20notebooks%20presentation.pdf</a:t>
            </a:r>
            <a:endParaRPr lang="en-US" dirty="0" smtClean="0"/>
          </a:p>
          <a:p>
            <a:r>
              <a:rPr lang="en-US" dirty="0" smtClean="0">
                <a:hlinkClick r:id="rId4"/>
              </a:rPr>
              <a:t>http://www.coachpease.com/resources/Interactive%20notebook.pdf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57304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0410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78</Words>
  <Application>Microsoft Office PowerPoint</Application>
  <PresentationFormat>Widescreen</PresentationFormat>
  <Paragraphs>16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Adobe Gothic Std B</vt:lpstr>
      <vt:lpstr>Arial</vt:lpstr>
      <vt:lpstr>Blackoak Std</vt:lpstr>
      <vt:lpstr>Calibri</vt:lpstr>
      <vt:lpstr>Calibri Light</vt:lpstr>
      <vt:lpstr>Office Theme</vt:lpstr>
      <vt:lpstr>Aug. 30, 2017</vt:lpstr>
      <vt:lpstr>LO:  We will understand     procedures and  expectations in the  classroom, lab and  school.</vt:lpstr>
      <vt:lpstr>DOL: I will explain what my the purpose of science journal in 2 or more complete sentences.</vt:lpstr>
      <vt:lpstr>Agenda</vt:lpstr>
      <vt:lpstr>Inter-active Journal Power Point Examples</vt:lpstr>
      <vt:lpstr>PowerPoint Presentation</vt:lpstr>
    </vt:vector>
  </TitlesOfParts>
  <Company>Dallas ISD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Aug. 30, 2017</dc:title>
  <dc:creator>Pease, Katherine J</dc:creator>
  <cp:lastModifiedBy>Pease, Katherine J</cp:lastModifiedBy>
  <cp:revision>3</cp:revision>
  <cp:lastPrinted>2017-08-30T00:06:34Z</cp:lastPrinted>
  <dcterms:created xsi:type="dcterms:W3CDTF">2017-08-29T23:54:19Z</dcterms:created>
  <dcterms:modified xsi:type="dcterms:W3CDTF">2017-08-30T00:06:43Z</dcterms:modified>
</cp:coreProperties>
</file>