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9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4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1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7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2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4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2891-2207-4F2F-8D90-9BC94DF1577A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A73F-753B-47C5-9686-EBCDF1D6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9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154" y="-1387924"/>
            <a:ext cx="9144000" cy="2387600"/>
          </a:xfrm>
        </p:spPr>
        <p:txBody>
          <a:bodyPr/>
          <a:lstStyle/>
          <a:p>
            <a:r>
              <a:rPr lang="en-US" u="sng" dirty="0" smtClean="0"/>
              <a:t>Aug. 29</a:t>
            </a:r>
            <a:r>
              <a:rPr lang="en-US" u="sng" baseline="30000" dirty="0" smtClean="0"/>
              <a:t>th</a:t>
            </a:r>
            <a:r>
              <a:rPr lang="en-US" u="sng" dirty="0" smtClean="0"/>
              <a:t>, 2017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9676"/>
            <a:ext cx="12192000" cy="579794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Welcome back to Room 107 </a:t>
            </a:r>
          </a:p>
          <a:p>
            <a:pPr marL="914400" indent="-914400" algn="l">
              <a:buAutoNum type="arabicPeriod"/>
            </a:pPr>
            <a:r>
              <a:rPr lang="en-US" sz="5400" dirty="0" smtClean="0"/>
              <a:t>Take out /collect PDN at door if new today</a:t>
            </a:r>
          </a:p>
          <a:p>
            <a:pPr marL="914400" indent="-914400" algn="l">
              <a:buAutoNum type="arabicPeriod"/>
            </a:pPr>
            <a:r>
              <a:rPr lang="en-US" sz="5400" dirty="0" smtClean="0"/>
              <a:t>Sharpen Pencil</a:t>
            </a:r>
          </a:p>
          <a:p>
            <a:pPr marL="914400" indent="-914400" algn="l">
              <a:buAutoNum type="arabicPeriod"/>
            </a:pPr>
            <a:r>
              <a:rPr lang="en-US" sz="5400" dirty="0" smtClean="0"/>
              <a:t>Sit 1 boy / 1 girl per table</a:t>
            </a:r>
          </a:p>
          <a:p>
            <a:pPr marL="914400" indent="-914400" algn="l">
              <a:buAutoNum type="arabicPeriod"/>
            </a:pPr>
            <a:r>
              <a:rPr lang="en-US" sz="5400" dirty="0" smtClean="0"/>
              <a:t>Finish PDN Selfie Pennant (See below)</a:t>
            </a:r>
          </a:p>
          <a:p>
            <a:pPr algn="l"/>
            <a:r>
              <a:rPr lang="en-US" sz="5400" dirty="0" smtClean="0"/>
              <a:t>P.D.N. </a:t>
            </a:r>
            <a:r>
              <a:rPr lang="en-US" sz="5400" i="1" dirty="0" smtClean="0"/>
              <a:t>Complete Science is selfie pennant from yesterday</a:t>
            </a:r>
          </a:p>
          <a:p>
            <a:pPr algn="l"/>
            <a:r>
              <a:rPr lang="en-US" sz="5400" i="1" dirty="0" smtClean="0"/>
              <a:t>On the back of the pennant/triangle write one Goal you have for science this year.</a:t>
            </a:r>
            <a:endParaRPr lang="en-US" sz="5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11" t="7325" r="9026" b="8819"/>
          <a:stretch/>
        </p:blipFill>
        <p:spPr>
          <a:xfrm>
            <a:off x="1390619" y="526211"/>
            <a:ext cx="973017" cy="106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11" t="7325" r="9026" b="8819"/>
          <a:stretch/>
        </p:blipFill>
        <p:spPr>
          <a:xfrm flipH="1">
            <a:off x="9781245" y="526210"/>
            <a:ext cx="973017" cy="10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102" y="365125"/>
            <a:ext cx="8451011" cy="6052928"/>
          </a:xfrm>
        </p:spPr>
        <p:txBody>
          <a:bodyPr>
            <a:noAutofit/>
          </a:bodyPr>
          <a:lstStyle/>
          <a:p>
            <a:r>
              <a:rPr lang="en-US" sz="7000" b="1" dirty="0" smtClean="0"/>
              <a:t>LO: </a:t>
            </a:r>
            <a:r>
              <a:rPr lang="en-US" sz="7000" dirty="0" smtClean="0"/>
              <a:t>We will review expectations / procedures for the classroom, science lab, and school wide.</a:t>
            </a:r>
            <a:endParaRPr lang="en-US" sz="7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47" t="6567" r="27804" b="16166"/>
          <a:stretch/>
        </p:blipFill>
        <p:spPr>
          <a:xfrm>
            <a:off x="84771" y="0"/>
            <a:ext cx="358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9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1" y="-594"/>
            <a:ext cx="3584759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577" y="408257"/>
            <a:ext cx="8522898" cy="6199577"/>
          </a:xfrm>
        </p:spPr>
        <p:txBody>
          <a:bodyPr>
            <a:normAutofit/>
          </a:bodyPr>
          <a:lstStyle/>
          <a:p>
            <a:r>
              <a:rPr lang="en-US" sz="7000" b="1" dirty="0" smtClean="0"/>
              <a:t>DOL: </a:t>
            </a:r>
            <a:r>
              <a:rPr lang="en-US" sz="7000" dirty="0" smtClean="0"/>
              <a:t>I will explain in 1 or more sentences what having a good growth mindset in science may look like on a post-it.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94059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65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 smtClean="0"/>
              <a:t>Agenda</a:t>
            </a:r>
            <a:endParaRPr lang="en-US" sz="8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101" y="1043796"/>
            <a:ext cx="8356121" cy="5633049"/>
          </a:xfrm>
        </p:spPr>
        <p:txBody>
          <a:bodyPr>
            <a:noAutofit/>
          </a:bodyPr>
          <a:lstStyle/>
          <a:p>
            <a:r>
              <a:rPr lang="en-US" sz="5500" dirty="0" smtClean="0"/>
              <a:t>1. PDN</a:t>
            </a:r>
          </a:p>
          <a:p>
            <a:r>
              <a:rPr lang="en-US" sz="5500" dirty="0" smtClean="0"/>
              <a:t>2. Complete Classroom Expectation Power Point</a:t>
            </a:r>
          </a:p>
          <a:p>
            <a:r>
              <a:rPr lang="en-US" sz="5500" dirty="0" smtClean="0"/>
              <a:t>3. Review Growth Mindset Power Point</a:t>
            </a:r>
          </a:p>
          <a:p>
            <a:r>
              <a:rPr lang="en-US" sz="5500" dirty="0" smtClean="0"/>
              <a:t>4. DOL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47" t="6567" r="27804" b="16166"/>
          <a:stretch/>
        </p:blipFill>
        <p:spPr>
          <a:xfrm>
            <a:off x="84771" y="0"/>
            <a:ext cx="3584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4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128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Aug. 29th, 2017</vt:lpstr>
      <vt:lpstr>LO: We will review expectations / procedures for the classroom, science lab, and school wide.</vt:lpstr>
      <vt:lpstr>DOL: I will explain in 1 or more sentences what having a good growth mindset in science may look like on a post-it.</vt:lpstr>
      <vt:lpstr>Agenda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Aug. 29th, 2017</dc:title>
  <dc:creator>Pease, Katherine J</dc:creator>
  <cp:lastModifiedBy>Pease, Katherine J</cp:lastModifiedBy>
  <cp:revision>2</cp:revision>
  <cp:lastPrinted>2017-08-29T13:00:34Z</cp:lastPrinted>
  <dcterms:created xsi:type="dcterms:W3CDTF">2017-08-29T12:54:47Z</dcterms:created>
  <dcterms:modified xsi:type="dcterms:W3CDTF">2017-08-29T13:02:53Z</dcterms:modified>
</cp:coreProperties>
</file>