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5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3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6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7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1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69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0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6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2F8B8-8135-489D-9314-8B1E9C7FD576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1F233-2E12-474E-A2E5-D5503FE5F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0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00891"/>
            <a:ext cx="2194750" cy="7458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406" y="0"/>
            <a:ext cx="12192000" cy="1098323"/>
          </a:xfrm>
        </p:spPr>
        <p:txBody>
          <a:bodyPr/>
          <a:lstStyle/>
          <a:p>
            <a:r>
              <a:rPr lang="en-US" u="sng" dirty="0" smtClean="0"/>
              <a:t>April 8, 2016 Please Do Now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7988" y="1098323"/>
            <a:ext cx="10228217" cy="5629048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8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Collect Chrome Book, Clicker, Pen/Pencil that works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Collect DOL: The Endocrine System from turn in basket</a:t>
            </a:r>
            <a:endParaRPr lang="en-US" sz="4800" dirty="0"/>
          </a:p>
          <a:p>
            <a:pPr marL="457200" indent="-457200" algn="l">
              <a:buAutoNum type="arabicPeriod"/>
            </a:pPr>
            <a:r>
              <a:rPr lang="en-US" sz="4800" dirty="0" smtClean="0"/>
              <a:t>Continue to Work on This Weeks Playlist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4452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754"/>
            <a:ext cx="2194750" cy="67012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058" y="-105138"/>
            <a:ext cx="10515600" cy="1325563"/>
          </a:xfrm>
        </p:spPr>
        <p:txBody>
          <a:bodyPr/>
          <a:lstStyle/>
          <a:p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56" y="1097280"/>
            <a:ext cx="10101944" cy="5760720"/>
          </a:xfrm>
        </p:spPr>
        <p:txBody>
          <a:bodyPr>
            <a:noAutofit/>
          </a:bodyPr>
          <a:lstStyle/>
          <a:p>
            <a:r>
              <a:rPr lang="en-US" sz="4800" dirty="0" smtClean="0"/>
              <a:t>DOL Correct with Clickers</a:t>
            </a:r>
          </a:p>
          <a:p>
            <a:r>
              <a:rPr lang="en-US" sz="4800" dirty="0" smtClean="0"/>
              <a:t>Finish Items in Playlist</a:t>
            </a:r>
          </a:p>
          <a:p>
            <a:r>
              <a:rPr lang="en-US" sz="4800" dirty="0" smtClean="0"/>
              <a:t>Practice Vocabulary over human body by playing virtual games</a:t>
            </a:r>
          </a:p>
          <a:p>
            <a:pPr lvl="1"/>
            <a:r>
              <a:rPr lang="en-US" sz="4800" dirty="0" smtClean="0"/>
              <a:t>Games found on Website under “Games”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7106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03" y="-378823"/>
            <a:ext cx="2194750" cy="7416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9245" y="69861"/>
            <a:ext cx="9968429" cy="1325563"/>
          </a:xfrm>
        </p:spPr>
        <p:txBody>
          <a:bodyPr/>
          <a:lstStyle/>
          <a:p>
            <a:r>
              <a:rPr lang="en-US" u="sng" dirty="0" smtClean="0"/>
              <a:t>Clickers / Correct Endocrine System DOL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952" y="1825625"/>
            <a:ext cx="9027847" cy="4351338"/>
          </a:xfrm>
        </p:spPr>
        <p:txBody>
          <a:bodyPr/>
          <a:lstStyle/>
          <a:p>
            <a:r>
              <a:rPr lang="en-US" dirty="0" smtClean="0"/>
              <a:t>Once graded glue into journals to assist with studying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8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94750" cy="6964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35766"/>
            <a:ext cx="10515600" cy="1325563"/>
          </a:xfrm>
        </p:spPr>
        <p:txBody>
          <a:bodyPr/>
          <a:lstStyle/>
          <a:p>
            <a:r>
              <a:rPr lang="en-US" u="sng" dirty="0" smtClean="0"/>
              <a:t>Complete Items on Playlist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9" y="640080"/>
            <a:ext cx="9914709" cy="6324169"/>
          </a:xfrm>
        </p:spPr>
        <p:txBody>
          <a:bodyPr>
            <a:noAutofit/>
          </a:bodyPr>
          <a:lstStyle/>
          <a:p>
            <a:r>
              <a:rPr lang="en-US" sz="4000" dirty="0" smtClean="0"/>
              <a:t>1. Nervous System Foldable</a:t>
            </a:r>
          </a:p>
          <a:p>
            <a:r>
              <a:rPr lang="en-US" sz="4000" dirty="0" smtClean="0"/>
              <a:t>2. Endocrine System Foldable</a:t>
            </a:r>
          </a:p>
          <a:p>
            <a:r>
              <a:rPr lang="en-US" sz="4000" dirty="0" smtClean="0"/>
              <a:t>3. Nervous System Diagram Poster</a:t>
            </a:r>
          </a:p>
          <a:p>
            <a:r>
              <a:rPr lang="en-US" sz="4000" dirty="0" smtClean="0"/>
              <a:t>4. 5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6 Weeks Review</a:t>
            </a:r>
          </a:p>
          <a:p>
            <a:endParaRPr lang="en-US" sz="4000" dirty="0"/>
          </a:p>
          <a:p>
            <a:r>
              <a:rPr lang="en-US" sz="4000" dirty="0" smtClean="0"/>
              <a:t>Resources found on website, textbook, handouts, journals</a:t>
            </a:r>
          </a:p>
          <a:p>
            <a:r>
              <a:rPr lang="en-US" sz="4000" dirty="0" smtClean="0">
                <a:hlinkClick r:id="rId3"/>
              </a:rPr>
              <a:t>www.coachpease.com</a:t>
            </a:r>
            <a:endParaRPr lang="en-US" sz="4000" dirty="0" smtClean="0"/>
          </a:p>
          <a:p>
            <a:r>
              <a:rPr lang="en-US" sz="4000" dirty="0" smtClean="0"/>
              <a:t>Login to “5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6 weeks”, “Links”, “Games”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0942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71" y="783771"/>
            <a:ext cx="2190750" cy="60742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DOL / Exit Slip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8020" y="1825625"/>
            <a:ext cx="9015779" cy="4351338"/>
          </a:xfrm>
        </p:spPr>
        <p:txBody>
          <a:bodyPr>
            <a:normAutofit/>
          </a:bodyPr>
          <a:lstStyle/>
          <a:p>
            <a:r>
              <a:rPr lang="en-US" sz="6000" dirty="0" smtClean="0"/>
              <a:t>Students will tell 3 things they will do to help prepare for 5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6 Weeks District Test on a post it note.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6805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153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April 8, 2016 Please Do Now</vt:lpstr>
      <vt:lpstr>Agenda</vt:lpstr>
      <vt:lpstr>Clickers / Correct Endocrine System DOL</vt:lpstr>
      <vt:lpstr>Complete Items on Playlist</vt:lpstr>
      <vt:lpstr>DOL / 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8, 2016 Please Do Now</dc:title>
  <dc:creator>Katherine Pease</dc:creator>
  <cp:lastModifiedBy>Katherine Pease</cp:lastModifiedBy>
  <cp:revision>2</cp:revision>
  <dcterms:created xsi:type="dcterms:W3CDTF">2016-04-08T07:17:12Z</dcterms:created>
  <dcterms:modified xsi:type="dcterms:W3CDTF">2016-04-08T07:24:35Z</dcterms:modified>
</cp:coreProperties>
</file>