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7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2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9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9330-B7AC-44FA-B5A3-59028E0BE39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5273040"/>
            <a:ext cx="12298680" cy="1692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52091" y="-113400"/>
            <a:ext cx="12191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April 7, 2017</a:t>
            </a:r>
            <a:endParaRPr lang="en-US" sz="72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2" y="810884"/>
            <a:ext cx="1202435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000" dirty="0" smtClean="0"/>
              <a:t>Sharpen Pencil</a:t>
            </a:r>
          </a:p>
          <a:p>
            <a:pPr marL="342900" indent="-342900">
              <a:buAutoNum type="arabicPeriod"/>
            </a:pPr>
            <a:r>
              <a:rPr lang="en-US" sz="5000" dirty="0" smtClean="0"/>
              <a:t>PDN, 7</a:t>
            </a:r>
            <a:r>
              <a:rPr lang="en-US" sz="5000" baseline="30000" dirty="0" smtClean="0"/>
              <a:t>th</a:t>
            </a:r>
            <a:r>
              <a:rPr lang="en-US" sz="5000" dirty="0" smtClean="0"/>
              <a:t> Grd Textbook for 7</a:t>
            </a:r>
            <a:r>
              <a:rPr lang="en-US" sz="5000" baseline="30000" dirty="0" smtClean="0"/>
              <a:t>th</a:t>
            </a:r>
            <a:r>
              <a:rPr lang="en-US" sz="5000" dirty="0" smtClean="0"/>
              <a:t> Grade </a:t>
            </a:r>
          </a:p>
          <a:p>
            <a:r>
              <a:rPr lang="en-US" sz="5000" dirty="0"/>
              <a:t> </a:t>
            </a:r>
            <a:r>
              <a:rPr lang="en-US" sz="5000" dirty="0" smtClean="0"/>
              <a:t>   6</a:t>
            </a:r>
            <a:r>
              <a:rPr lang="en-US" sz="5000" baseline="30000" dirty="0" smtClean="0"/>
              <a:t>th</a:t>
            </a:r>
            <a:r>
              <a:rPr lang="en-US" sz="5000" dirty="0" smtClean="0"/>
              <a:t> </a:t>
            </a:r>
            <a:r>
              <a:rPr lang="en-US" sz="5000" dirty="0" err="1" smtClean="0"/>
              <a:t>Grd</a:t>
            </a:r>
            <a:r>
              <a:rPr lang="en-US" sz="5000" dirty="0" smtClean="0"/>
              <a:t>: Collect Chrome Book (1 per group)      		login to </a:t>
            </a:r>
            <a:r>
              <a:rPr lang="en-US" sz="5000" dirty="0" err="1" smtClean="0"/>
              <a:t>Buncee</a:t>
            </a:r>
            <a:r>
              <a:rPr lang="en-US" sz="5000" dirty="0" smtClean="0"/>
              <a:t> and work on Project</a:t>
            </a:r>
          </a:p>
          <a:p>
            <a:r>
              <a:rPr lang="en-US" sz="5000" dirty="0" smtClean="0"/>
              <a:t>3. Sit in assigned Seat</a:t>
            </a:r>
          </a:p>
          <a:p>
            <a:r>
              <a:rPr lang="en-US" sz="5000" dirty="0" smtClean="0"/>
              <a:t>4. Complete PDN / Catastrophic Event Project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62" r="4987"/>
          <a:stretch/>
        </p:blipFill>
        <p:spPr>
          <a:xfrm>
            <a:off x="0" y="94891"/>
            <a:ext cx="3692106" cy="6746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1196" y="-60537"/>
            <a:ext cx="62708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r>
              <a:rPr lang="en-US" sz="6600" b="1" u="sng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66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Grade Agenda</a:t>
            </a:r>
            <a:endParaRPr lang="en-US" sz="66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2708" y="931653"/>
            <a:ext cx="84883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smtClean="0"/>
              <a:t>PDN Endocrine System</a:t>
            </a:r>
          </a:p>
          <a:p>
            <a:pPr marL="342900" indent="-342900">
              <a:buAutoNum type="arabicPeriod"/>
            </a:pPr>
            <a:r>
              <a:rPr lang="en-US" sz="5400" dirty="0" smtClean="0"/>
              <a:t>Video Clip from kidshealth.org Endocrine System</a:t>
            </a:r>
          </a:p>
          <a:p>
            <a:pPr marL="342900" indent="-342900">
              <a:buAutoNum type="arabicPeriod"/>
            </a:pPr>
            <a:r>
              <a:rPr lang="en-US" sz="5400" dirty="0" smtClean="0"/>
              <a:t>Endocrine System Foldable</a:t>
            </a:r>
          </a:p>
          <a:p>
            <a:pPr marL="342900" indent="-342900">
              <a:buAutoNum type="arabicPeriod"/>
            </a:pPr>
            <a:r>
              <a:rPr lang="en-US" sz="5400" dirty="0" smtClean="0"/>
              <a:t>DOL Endocrine System Exit Slip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228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96815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6123" y="189781"/>
            <a:ext cx="82939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LO: We will compare/contrast the different structures and functions of the endocrine system through completion of a foldable.</a:t>
            </a:r>
          </a:p>
          <a:p>
            <a:r>
              <a:rPr lang="en-US" sz="6000" dirty="0"/>
              <a:t>	</a:t>
            </a:r>
            <a:r>
              <a:rPr lang="en-US" sz="6000" dirty="0" smtClean="0"/>
              <a:t>TEK: 7.12B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84521" y="-129548"/>
            <a:ext cx="3741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7</a:t>
            </a:r>
            <a:r>
              <a:rPr lang="en-US" sz="5400" b="1" u="sng" cap="none" spc="0" baseline="3000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th</a:t>
            </a:r>
            <a:r>
              <a:rPr lang="en-US" sz="5400" b="1" u="sng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Grade LO</a:t>
            </a:r>
            <a:endParaRPr lang="en-US" sz="5400" b="1" u="sng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2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91" y="3295292"/>
            <a:ext cx="8439509" cy="3667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83079"/>
            <a:ext cx="11982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DOL: I will complete an exit slip to explain how my endocrine system helps my body maintain homeostasis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387" y="-86568"/>
            <a:ext cx="418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7</a:t>
            </a:r>
            <a:r>
              <a:rPr lang="en-US" sz="5400" b="1" u="sng" cap="none" spc="0" baseline="3000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th</a:t>
            </a:r>
            <a:r>
              <a:rPr lang="en-US" sz="5400" b="1" u="sng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Grade DOL</a:t>
            </a:r>
            <a:endParaRPr lang="en-US" sz="5400" b="1" u="sng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35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Disclaimer Slide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Due to working on same topic as earlier in the week, some slides are not listed here.  The missing slides are hanging up in classroom from previous days daily agendas.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13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182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8260" y="-224438"/>
            <a:ext cx="68229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r>
              <a:rPr lang="en-US" sz="7200" b="1" u="sng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72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Grade Agenda</a:t>
            </a:r>
            <a:endParaRPr lang="en-US" sz="72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260" y="975891"/>
            <a:ext cx="93838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6600" dirty="0" smtClean="0"/>
              <a:t>DOL Catastrophic Events</a:t>
            </a:r>
          </a:p>
          <a:p>
            <a:pPr marL="742950" indent="-742950">
              <a:buAutoNum type="arabicPeriod"/>
            </a:pPr>
            <a:r>
              <a:rPr lang="en-US" sz="6600" dirty="0" smtClean="0"/>
              <a:t>Teacher Explain Project</a:t>
            </a:r>
          </a:p>
          <a:p>
            <a:pPr marL="742950" indent="-742950">
              <a:buAutoNum type="arabicPeriod"/>
            </a:pPr>
            <a:r>
              <a:rPr lang="en-US" sz="6600" dirty="0" smtClean="0"/>
              <a:t>Catastrophic Event Project</a:t>
            </a:r>
          </a:p>
          <a:p>
            <a:pPr marL="742950" indent="-742950">
              <a:buAutoNum type="arabicPeriod"/>
            </a:pPr>
            <a:r>
              <a:rPr lang="en-US" sz="6600" dirty="0" smtClean="0"/>
              <a:t>DOL Quiz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673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5592"/>
            <a:ext cx="10515600" cy="1135871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6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Grade LO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366"/>
            <a:ext cx="12191999" cy="546959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 will investigate one type of catastrophic event in depth to assist in creating a public service announcement via buncee.com that will educate others about what to do in case they have to experience such an event.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9586"/>
            <a:ext cx="12192000" cy="17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182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Disclaimer Slide</vt:lpstr>
      <vt:lpstr>PowerPoint Presentation</vt:lpstr>
      <vt:lpstr>6th Grade LO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Pease, Katherine J</dc:creator>
  <cp:lastModifiedBy>Pease, Katherine J</cp:lastModifiedBy>
  <cp:revision>11</cp:revision>
  <cp:lastPrinted>2017-04-07T12:53:47Z</cp:lastPrinted>
  <dcterms:created xsi:type="dcterms:W3CDTF">2017-04-04T15:04:18Z</dcterms:created>
  <dcterms:modified xsi:type="dcterms:W3CDTF">2017-04-07T15:05:07Z</dcterms:modified>
</cp:coreProperties>
</file>