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anose="04020705040A02060702" pitchFamily="82" charset="0"/>
              </a:rPr>
              <a:t>April </a:t>
            </a:r>
            <a:r>
              <a:rPr lang="en-US" b="1" u="sng" dirty="0" smtClean="0">
                <a:latin typeface="Algerian" panose="04020705040A02060702" pitchFamily="82" charset="0"/>
              </a:rPr>
              <a:t>6,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39446"/>
            <a:ext cx="9144000" cy="574743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Collect PDN/DOL from basket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Turn </a:t>
            </a:r>
            <a:r>
              <a:rPr lang="en-US" sz="5400" dirty="0" smtClean="0"/>
              <a:t>off or silence Cell Phone NOW!!!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</a:t>
            </a:r>
            <a:r>
              <a:rPr lang="en-US" sz="5400" dirty="0"/>
              <a:t>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</a:t>
            </a:r>
            <a:r>
              <a:rPr lang="en-US" sz="5400" dirty="0" smtClean="0"/>
              <a:t>seat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Complete PDN/DOL on own</a:t>
            </a:r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480" y="1930400"/>
            <a:ext cx="4801382" cy="435133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Finish 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</a:t>
            </a:r>
            <a:r>
              <a:rPr lang="en-US" sz="4400" dirty="0" smtClean="0"/>
              <a:t>6 </a:t>
            </a:r>
            <a:r>
              <a:rPr lang="en-US" sz="4400" dirty="0" err="1" smtClean="0"/>
              <a:t>Wk</a:t>
            </a:r>
            <a:r>
              <a:rPr lang="en-US" sz="4400" dirty="0" smtClean="0"/>
              <a:t> </a:t>
            </a:r>
            <a:r>
              <a:rPr lang="en-US" sz="4400" dirty="0" smtClean="0"/>
              <a:t>Test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Water Shed Foldable</a:t>
            </a:r>
            <a:endParaRPr lang="en-US" sz="4400" dirty="0"/>
          </a:p>
          <a:p>
            <a:pPr marL="514350" indent="-514350">
              <a:buAutoNum type="arabicPeriod"/>
            </a:pPr>
            <a:r>
              <a:rPr lang="en-US" sz="4400" dirty="0"/>
              <a:t>DOL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Finish 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</a:t>
            </a:r>
            <a:r>
              <a:rPr lang="en-US" sz="4400" dirty="0" smtClean="0"/>
              <a:t>6 WK </a:t>
            </a:r>
            <a:r>
              <a:rPr lang="en-US" sz="4400" dirty="0" smtClean="0"/>
              <a:t>Test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Nervous System Foldable</a:t>
            </a:r>
            <a:endParaRPr lang="en-US" sz="4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DOL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880110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50" y="1647825"/>
            <a:ext cx="4530090" cy="45291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apply our knowledge over catastrophic events, weathering, erosion, deposition, biomes, micro-habitats, biodiversity and ecological succession to complete 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6 Weeks Test.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6105526" y="1647825"/>
            <a:ext cx="4762500" cy="45291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/>
              <a:t>We </a:t>
            </a:r>
            <a:r>
              <a:rPr lang="en-US" sz="4400" dirty="0" smtClean="0"/>
              <a:t>will apply our knowledge over organic compounds, levels of organization, plant/animal cells, and human body systems to complete 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6 weeks test.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5" y="92892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274" y="1825625"/>
            <a:ext cx="487108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</a:t>
            </a:r>
            <a:r>
              <a:rPr lang="en-US" sz="4400" dirty="0" smtClean="0"/>
              <a:t>complete an exit slip to explain what a water shed is.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6150634" y="1825625"/>
            <a:ext cx="46927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an exit slip to </a:t>
            </a:r>
            <a:r>
              <a:rPr lang="en-US" sz="4400" dirty="0" smtClean="0"/>
              <a:t>explain the main function of the nervous system.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389" y="40322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6150708" y="742462"/>
            <a:ext cx="6041290" cy="6115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Grade</a:t>
            </a:r>
          </a:p>
          <a:p>
            <a:pPr marL="0" indent="0" algn="ctr">
              <a:buNone/>
            </a:pPr>
            <a:r>
              <a:rPr lang="en-US" sz="4000" dirty="0" smtClean="0"/>
              <a:t>7.6A</a:t>
            </a:r>
          </a:p>
          <a:p>
            <a:pPr marL="0" indent="0" algn="ctr">
              <a:buNone/>
            </a:pPr>
            <a:r>
              <a:rPr lang="en-US" sz="4000" dirty="0" smtClean="0"/>
              <a:t>7.12B/C/D</a:t>
            </a:r>
          </a:p>
          <a:p>
            <a:pPr marL="0" indent="0" algn="ctr">
              <a:buNone/>
            </a:pPr>
            <a:r>
              <a:rPr lang="en-US" sz="3600" dirty="0"/>
              <a:t>7.12B (B)  identify the main functions of the systems of the human organism, including the circulatory, respiratory, skeletal, muscular, digestive, excretory, reproductive, integumentary, nervous, and endocrine systems</a:t>
            </a:r>
            <a:endParaRPr lang="en-US" sz="3600" dirty="0"/>
          </a:p>
        </p:txBody>
      </p:sp>
      <p:pic>
        <p:nvPicPr>
          <p:cNvPr id="7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9877" y="742462"/>
            <a:ext cx="4868985" cy="598345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pPr marL="0" indent="0" algn="ctr">
              <a:buNone/>
            </a:pPr>
            <a:r>
              <a:rPr lang="en-US" sz="4800" dirty="0" smtClean="0"/>
              <a:t>7.8A/B</a:t>
            </a: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7.10A/B/C</a:t>
            </a:r>
          </a:p>
          <a:p>
            <a:pPr marL="0" indent="0" algn="ctr">
              <a:buNone/>
            </a:pPr>
            <a:r>
              <a:rPr lang="en-US" sz="4800" dirty="0"/>
              <a:t>7.8C (C)  model the effects of human activity on groundwater and surface water in a watershed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704087" y="2618119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54005" y="-69014"/>
            <a:ext cx="5359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Pre-AP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0985" y="1101969"/>
            <a:ext cx="1016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800" dirty="0" smtClean="0"/>
              <a:t>Finish Test</a:t>
            </a:r>
          </a:p>
          <a:p>
            <a:pPr marL="342900" indent="-342900">
              <a:buAutoNum type="arabicPeriod"/>
            </a:pPr>
            <a:r>
              <a:rPr lang="en-US" sz="4800" dirty="0" smtClean="0"/>
              <a:t>Collect Nervous System Foldable, TX Fusion Textbook</a:t>
            </a:r>
          </a:p>
          <a:p>
            <a:pPr marL="342900" indent="-342900">
              <a:buAutoNum type="arabicPeriod"/>
            </a:pPr>
            <a:r>
              <a:rPr lang="en-US" sz="4800" dirty="0" smtClean="0"/>
              <a:t>Open to page 474 and use information to complete the foldable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18447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702619" y="2618119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6276" y="1825625"/>
            <a:ext cx="9587523" cy="435133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1. Complete 5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6 Week Test</a:t>
            </a:r>
          </a:p>
          <a:p>
            <a:r>
              <a:rPr lang="en-US" sz="4800" dirty="0" smtClean="0"/>
              <a:t>2. Collect Water Foldable, TX Fusion Textbook</a:t>
            </a:r>
          </a:p>
          <a:p>
            <a:r>
              <a:rPr lang="en-US" sz="4800" dirty="0" smtClean="0"/>
              <a:t>3. Open textbook to page 526, read to complete foldable</a:t>
            </a:r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4065127" y="-69014"/>
            <a:ext cx="51371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7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Grade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5227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269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Office Theme</vt:lpstr>
      <vt:lpstr>April 6, 2018</vt:lpstr>
      <vt:lpstr>Agenda</vt:lpstr>
      <vt:lpstr>LO’s</vt:lpstr>
      <vt:lpstr>DOL’S</vt:lpstr>
      <vt:lpstr>TEK’S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23</cp:revision>
  <cp:lastPrinted>2018-04-06T13:14:20Z</cp:lastPrinted>
  <dcterms:created xsi:type="dcterms:W3CDTF">2018-03-25T17:16:06Z</dcterms:created>
  <dcterms:modified xsi:type="dcterms:W3CDTF">2018-04-06T13:14:29Z</dcterms:modified>
</cp:coreProperties>
</file>