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6,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PDN/DOL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</a:t>
            </a:r>
            <a:r>
              <a:rPr lang="en-US" sz="5400" dirty="0" smtClean="0"/>
              <a:t>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PDN/DOL on own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Finish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smtClean="0"/>
              <a:t>6 </a:t>
            </a:r>
            <a:r>
              <a:rPr lang="en-US" sz="4400" dirty="0" err="1" smtClean="0"/>
              <a:t>Wk</a:t>
            </a:r>
            <a:r>
              <a:rPr lang="en-US" sz="4400" dirty="0" smtClean="0"/>
              <a:t> </a:t>
            </a:r>
            <a:r>
              <a:rPr lang="en-US" sz="4400" dirty="0" smtClean="0"/>
              <a:t>Test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Water Shed Foldable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Finish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smtClean="0"/>
              <a:t>6 WK </a:t>
            </a:r>
            <a:r>
              <a:rPr lang="en-US" sz="4400" dirty="0" smtClean="0"/>
              <a:t>Test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Nervous System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647825"/>
            <a:ext cx="4530090" cy="45291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catastrophic events, weathering, erosion, deposition, biomes, micro-habitats, biodiversity and ecological succession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Test.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105526" y="1647825"/>
            <a:ext cx="4762500" cy="4529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</a:t>
            </a:r>
            <a:r>
              <a:rPr lang="en-US" sz="4400" dirty="0" smtClean="0"/>
              <a:t>will apply our knowledge over organic compounds, levels of organization, plant/animal cells, and human body systems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test.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an exit slip to explain what a water shed is.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4" y="1825625"/>
            <a:ext cx="46927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an exit slip to </a:t>
            </a:r>
            <a:r>
              <a:rPr lang="en-US" sz="4400" dirty="0" smtClean="0"/>
              <a:t>explain the main function of the nervous 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4032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6150708" y="742462"/>
            <a:ext cx="6041290" cy="6115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4000" dirty="0" smtClean="0"/>
              <a:t>7.6A</a:t>
            </a:r>
          </a:p>
          <a:p>
            <a:pPr marL="0" indent="0" algn="ctr">
              <a:buNone/>
            </a:pPr>
            <a:r>
              <a:rPr lang="en-US" sz="4000" dirty="0" smtClean="0"/>
              <a:t>7.12B/C/D</a:t>
            </a:r>
          </a:p>
          <a:p>
            <a:pPr marL="0" indent="0" algn="ctr">
              <a:buNone/>
            </a:pPr>
            <a:r>
              <a:rPr lang="en-US" sz="3600" dirty="0"/>
              <a:t>7.12B (B)  identify the main functions of the systems of the human organism, including the circulatory, respiratory, skeletal, muscular, digestive, excretory, reproductive, integumentary, nervous, and endocrine systems</a:t>
            </a:r>
            <a:endParaRPr lang="en-US" sz="3600" dirty="0"/>
          </a:p>
        </p:txBody>
      </p:sp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877" y="742462"/>
            <a:ext cx="4868985" cy="59834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7.8A/B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7.10A/B/C</a:t>
            </a:r>
          </a:p>
          <a:p>
            <a:pPr marL="0" indent="0" algn="ctr">
              <a:buNone/>
            </a:pPr>
            <a:r>
              <a:rPr lang="en-US" sz="4800" dirty="0"/>
              <a:t>7.8C (C)  model the effects of human activity on groundwater and surface water in a watershed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04087" y="2618119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4005" y="-69014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0985" y="1101969"/>
            <a:ext cx="1016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/>
              <a:t>Finish Test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Collect Nervous System Foldable, TX Fusion Textbook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Open to page 474 and use information to complete the foldable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02619" y="2618119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76" y="1825625"/>
            <a:ext cx="9587523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1. Complete 5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6 Week Test</a:t>
            </a:r>
          </a:p>
          <a:p>
            <a:r>
              <a:rPr lang="en-US" sz="4800" dirty="0" smtClean="0"/>
              <a:t>2. Collect Water Foldable, TX Fusion Textbook</a:t>
            </a:r>
          </a:p>
          <a:p>
            <a:r>
              <a:rPr lang="en-US" sz="4800" dirty="0" smtClean="0"/>
              <a:t>3. Open textbook to page 526, read to complete foldable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4065127" y="-69014"/>
            <a:ext cx="5137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22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April 6, 2018</vt:lpstr>
      <vt:lpstr>Agenda</vt:lpstr>
      <vt:lpstr>LO’s</vt:lpstr>
      <vt:lpstr>DOL’S</vt:lpstr>
      <vt:lpstr>TEK’S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23</cp:revision>
  <cp:lastPrinted>2018-04-06T13:14:20Z</cp:lastPrinted>
  <dcterms:created xsi:type="dcterms:W3CDTF">2018-03-25T17:16:06Z</dcterms:created>
  <dcterms:modified xsi:type="dcterms:W3CDTF">2018-04-06T13:14:29Z</dcterms:modified>
</cp:coreProperties>
</file>