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1CCAC2-7545-409E-ACA9-9242C6661EE9}"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810546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1CCAC2-7545-409E-ACA9-9242C6661EE9}"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2876062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1CCAC2-7545-409E-ACA9-9242C6661EE9}"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2758255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1CCAC2-7545-409E-ACA9-9242C6661EE9}"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1350085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1CCAC2-7545-409E-ACA9-9242C6661EE9}"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192214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1CCAC2-7545-409E-ACA9-9242C6661EE9}"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1141956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1CCAC2-7545-409E-ACA9-9242C6661EE9}" type="datetimeFigureOut">
              <a:rPr lang="en-US" smtClean="0"/>
              <a:t>4/5/2016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3677617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1CCAC2-7545-409E-ACA9-9242C6661EE9}" type="datetimeFigureOut">
              <a:rPr lang="en-US" smtClean="0"/>
              <a:t>4/5/2016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3677689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CCAC2-7545-409E-ACA9-9242C6661EE9}" type="datetimeFigureOut">
              <a:rPr lang="en-US" smtClean="0"/>
              <a:t>4/5/2016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2425335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F1CCAC2-7545-409E-ACA9-9242C6661EE9}"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4243517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F1CCAC2-7545-409E-ACA9-9242C6661EE9}"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223985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1CCAC2-7545-409E-ACA9-9242C6661EE9}" type="datetimeFigureOut">
              <a:rPr lang="en-US" smtClean="0"/>
              <a:t>4/5/2016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FE6959-3EA0-4CC4-8321-F387907233E7}" type="slidenum">
              <a:rPr lang="en-US" smtClean="0"/>
              <a:t>‹#›</a:t>
            </a:fld>
            <a:endParaRPr lang="en-US"/>
          </a:p>
        </p:txBody>
      </p:sp>
    </p:spTree>
    <p:extLst>
      <p:ext uri="{BB962C8B-B14F-4D97-AF65-F5344CB8AC3E}">
        <p14:creationId xmlns:p14="http://schemas.microsoft.com/office/powerpoint/2010/main" val="490832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HXPCQBD_WGI"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achpease.com/"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l="6120" t="11306" r="5024" b="3796"/>
          <a:stretch/>
        </p:blipFill>
        <p:spPr>
          <a:xfrm>
            <a:off x="1" y="129586"/>
            <a:ext cx="2882536" cy="6728414"/>
          </a:xfrm>
          <a:prstGeom prst="rect">
            <a:avLst/>
          </a:prstGeom>
        </p:spPr>
      </p:pic>
      <p:sp>
        <p:nvSpPr>
          <p:cNvPr id="2" name="Title 1"/>
          <p:cNvSpPr>
            <a:spLocks noGrp="1"/>
          </p:cNvSpPr>
          <p:nvPr>
            <p:ph type="ctrTitle"/>
          </p:nvPr>
        </p:nvSpPr>
        <p:spPr>
          <a:xfrm>
            <a:off x="2031776" y="129586"/>
            <a:ext cx="10160224" cy="1098323"/>
          </a:xfrm>
        </p:spPr>
        <p:txBody>
          <a:bodyPr>
            <a:normAutofit/>
          </a:bodyPr>
          <a:lstStyle/>
          <a:p>
            <a:r>
              <a:rPr lang="en-US" sz="4400" u="sng" dirty="0" smtClean="0">
                <a:latin typeface="Areson" panose="03000600000000000000" pitchFamily="66" charset="0"/>
              </a:rPr>
              <a:t>April </a:t>
            </a:r>
            <a:r>
              <a:rPr lang="en-US" sz="4400" u="sng" dirty="0" smtClean="0">
                <a:latin typeface="Areson" panose="03000600000000000000" pitchFamily="66" charset="0"/>
              </a:rPr>
              <a:t>6, </a:t>
            </a:r>
            <a:r>
              <a:rPr lang="en-US" sz="4400" u="sng" dirty="0" smtClean="0">
                <a:latin typeface="Areson" panose="03000600000000000000" pitchFamily="66" charset="0"/>
              </a:rPr>
              <a:t>2016 / Please Do Now</a:t>
            </a:r>
            <a:endParaRPr lang="en-US" sz="4400" u="sng" dirty="0">
              <a:latin typeface="Areson" panose="03000600000000000000" pitchFamily="66" charset="0"/>
            </a:endParaRPr>
          </a:p>
        </p:txBody>
      </p:sp>
      <p:sp>
        <p:nvSpPr>
          <p:cNvPr id="3" name="Subtitle 2"/>
          <p:cNvSpPr>
            <a:spLocks noGrp="1"/>
          </p:cNvSpPr>
          <p:nvPr>
            <p:ph type="subTitle" idx="1"/>
          </p:nvPr>
        </p:nvSpPr>
        <p:spPr>
          <a:xfrm>
            <a:off x="3095897" y="1227909"/>
            <a:ext cx="8882742" cy="5473337"/>
          </a:xfrm>
        </p:spPr>
        <p:txBody>
          <a:bodyPr>
            <a:normAutofit lnSpcReduction="10000"/>
          </a:bodyPr>
          <a:lstStyle/>
          <a:p>
            <a:pPr marL="457200" indent="-457200" algn="l">
              <a:buAutoNum type="arabicPeriod"/>
            </a:pPr>
            <a:r>
              <a:rPr lang="en-US" sz="4400" dirty="0" smtClean="0"/>
              <a:t>Sharpen Pencil</a:t>
            </a:r>
          </a:p>
          <a:p>
            <a:pPr marL="457200" indent="-457200" algn="l">
              <a:buAutoNum type="arabicPeriod"/>
            </a:pPr>
            <a:r>
              <a:rPr lang="en-US" sz="4400" dirty="0" smtClean="0"/>
              <a:t>Collect Please Do Now from blue basket, chrome book (NO NOT LOGIN), pen / pencil that works</a:t>
            </a:r>
          </a:p>
          <a:p>
            <a:pPr marL="457200" indent="-457200" algn="l">
              <a:buAutoNum type="arabicPeriod"/>
            </a:pPr>
            <a:r>
              <a:rPr lang="en-US" sz="4400" dirty="0" smtClean="0"/>
              <a:t>Take out Planner, Write in Homework: Study/Complete </a:t>
            </a:r>
            <a:r>
              <a:rPr lang="en-US" sz="4400" dirty="0" smtClean="0"/>
              <a:t>Endocrine </a:t>
            </a:r>
            <a:r>
              <a:rPr lang="en-US" sz="4400" dirty="0" smtClean="0"/>
              <a:t>System Foldable</a:t>
            </a:r>
          </a:p>
          <a:p>
            <a:pPr marL="457200" indent="-457200" algn="l">
              <a:buAutoNum type="arabicPeriod"/>
            </a:pPr>
            <a:r>
              <a:rPr lang="en-US" sz="4400" dirty="0" smtClean="0"/>
              <a:t>Use the textbook to complete the please do now</a:t>
            </a:r>
            <a:endParaRPr lang="en-US" sz="4400" dirty="0"/>
          </a:p>
        </p:txBody>
      </p:sp>
    </p:spTree>
    <p:extLst>
      <p:ext uri="{BB962C8B-B14F-4D97-AF65-F5344CB8AC3E}">
        <p14:creationId xmlns:p14="http://schemas.microsoft.com/office/powerpoint/2010/main" val="2999284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u="sng" dirty="0" smtClean="0">
                <a:latin typeface="Areson" panose="03000600000000000000" pitchFamily="66" charset="0"/>
              </a:rPr>
              <a:t>Agenda</a:t>
            </a:r>
            <a:endParaRPr lang="en-US" sz="4800" u="sng" dirty="0">
              <a:latin typeface="Areson" panose="03000600000000000000" pitchFamily="66" charset="0"/>
            </a:endParaRPr>
          </a:p>
        </p:txBody>
      </p:sp>
      <p:sp>
        <p:nvSpPr>
          <p:cNvPr id="3" name="Content Placeholder 2"/>
          <p:cNvSpPr>
            <a:spLocks noGrp="1"/>
          </p:cNvSpPr>
          <p:nvPr>
            <p:ph idx="1"/>
          </p:nvPr>
        </p:nvSpPr>
        <p:spPr/>
        <p:txBody>
          <a:bodyPr>
            <a:normAutofit/>
          </a:bodyPr>
          <a:lstStyle/>
          <a:p>
            <a:r>
              <a:rPr lang="en-US" sz="4400" dirty="0" smtClean="0"/>
              <a:t>Please Do Now</a:t>
            </a:r>
          </a:p>
          <a:p>
            <a:r>
              <a:rPr lang="en-US" sz="4400" dirty="0" smtClean="0"/>
              <a:t>Pass </a:t>
            </a:r>
            <a:r>
              <a:rPr lang="en-US" sz="4400" dirty="0" smtClean="0"/>
              <a:t>out </a:t>
            </a:r>
            <a:r>
              <a:rPr lang="en-US" sz="4400" dirty="0" smtClean="0"/>
              <a:t>Clickers</a:t>
            </a:r>
          </a:p>
          <a:p>
            <a:r>
              <a:rPr lang="en-US" sz="4400" dirty="0" smtClean="0"/>
              <a:t>Essential Question</a:t>
            </a:r>
          </a:p>
          <a:p>
            <a:r>
              <a:rPr lang="en-US" sz="4400" dirty="0" smtClean="0"/>
              <a:t>Endocrine </a:t>
            </a:r>
            <a:r>
              <a:rPr lang="en-US" sz="4400" dirty="0" smtClean="0"/>
              <a:t>System Foldable</a:t>
            </a:r>
          </a:p>
          <a:p>
            <a:r>
              <a:rPr lang="en-US" sz="4400" dirty="0" smtClean="0"/>
              <a:t>DOL / Exit Slip</a:t>
            </a:r>
            <a:endParaRPr lang="en-US" sz="4400" dirty="0"/>
          </a:p>
        </p:txBody>
      </p:sp>
      <p:pic>
        <p:nvPicPr>
          <p:cNvPr id="5" name="Picture 4"/>
          <p:cNvPicPr>
            <a:picLocks noChangeAspect="1"/>
          </p:cNvPicPr>
          <p:nvPr/>
        </p:nvPicPr>
        <p:blipFill rotWithShape="1">
          <a:blip r:embed="rId2"/>
          <a:srcRect l="6120" t="11306" r="5024" b="3796"/>
          <a:stretch/>
        </p:blipFill>
        <p:spPr>
          <a:xfrm>
            <a:off x="7458891" y="129586"/>
            <a:ext cx="4699112" cy="6728414"/>
          </a:xfrm>
          <a:prstGeom prst="rect">
            <a:avLst/>
          </a:prstGeom>
        </p:spPr>
      </p:pic>
    </p:spTree>
    <p:extLst>
      <p:ext uri="{BB962C8B-B14F-4D97-AF65-F5344CB8AC3E}">
        <p14:creationId xmlns:p14="http://schemas.microsoft.com/office/powerpoint/2010/main" val="2735259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l="2254" t="4570" b="5409"/>
          <a:stretch/>
        </p:blipFill>
        <p:spPr>
          <a:xfrm>
            <a:off x="1685109" y="4101737"/>
            <a:ext cx="10387316" cy="2756264"/>
          </a:xfrm>
          <a:prstGeom prst="rect">
            <a:avLst/>
          </a:prstGeom>
        </p:spPr>
      </p:pic>
      <p:sp>
        <p:nvSpPr>
          <p:cNvPr id="2" name="Title 1"/>
          <p:cNvSpPr>
            <a:spLocks noGrp="1"/>
          </p:cNvSpPr>
          <p:nvPr>
            <p:ph type="title"/>
          </p:nvPr>
        </p:nvSpPr>
        <p:spPr>
          <a:xfrm>
            <a:off x="93617" y="-228283"/>
            <a:ext cx="10515600" cy="1325563"/>
          </a:xfrm>
        </p:spPr>
        <p:txBody>
          <a:bodyPr>
            <a:normAutofit/>
          </a:bodyPr>
          <a:lstStyle/>
          <a:p>
            <a:r>
              <a:rPr lang="en-US" sz="3200" u="sng" dirty="0" smtClean="0">
                <a:latin typeface="Areson" panose="03000600000000000000" pitchFamily="66" charset="0"/>
              </a:rPr>
              <a:t>Essential Question:</a:t>
            </a:r>
            <a:endParaRPr lang="en-US" sz="3200" u="sng" dirty="0">
              <a:latin typeface="Areson" panose="03000600000000000000" pitchFamily="66" charset="0"/>
            </a:endParaRPr>
          </a:p>
        </p:txBody>
      </p:sp>
      <p:sp>
        <p:nvSpPr>
          <p:cNvPr id="3" name="Content Placeholder 2"/>
          <p:cNvSpPr>
            <a:spLocks noGrp="1"/>
          </p:cNvSpPr>
          <p:nvPr>
            <p:ph idx="1"/>
          </p:nvPr>
        </p:nvSpPr>
        <p:spPr>
          <a:xfrm>
            <a:off x="0" y="535577"/>
            <a:ext cx="12192000" cy="6189641"/>
          </a:xfrm>
        </p:spPr>
        <p:txBody>
          <a:bodyPr>
            <a:normAutofit/>
          </a:bodyPr>
          <a:lstStyle/>
          <a:p>
            <a:r>
              <a:rPr lang="en-US" sz="4400" dirty="0" smtClean="0"/>
              <a:t>What happens to Coach Pease if her sugar levels get to low?  Is her body at homeostasis when this occurs? What symptoms does she exhibit to help you know if she is not at homeostasis?  </a:t>
            </a:r>
            <a:r>
              <a:rPr lang="en-US" sz="4400" dirty="0" smtClean="0"/>
              <a:t>What other  body system will help her blood sugar levels to reach homeostasis besides her digestive system? Explain.</a:t>
            </a:r>
            <a:endParaRPr lang="en-US" sz="4400" dirty="0"/>
          </a:p>
        </p:txBody>
      </p:sp>
    </p:spTree>
    <p:extLst>
      <p:ext uri="{BB962C8B-B14F-4D97-AF65-F5344CB8AC3E}">
        <p14:creationId xmlns:p14="http://schemas.microsoft.com/office/powerpoint/2010/main" val="853574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137" y="103868"/>
            <a:ext cx="10515600" cy="1325563"/>
          </a:xfrm>
        </p:spPr>
        <p:txBody>
          <a:bodyPr/>
          <a:lstStyle/>
          <a:p>
            <a:r>
              <a:rPr lang="en-US" u="sng" dirty="0" smtClean="0">
                <a:latin typeface="Areson" panose="03000600000000000000" pitchFamily="66" charset="0"/>
              </a:rPr>
              <a:t>Endocrine </a:t>
            </a:r>
            <a:r>
              <a:rPr lang="en-US" u="sng" dirty="0" smtClean="0">
                <a:latin typeface="Areson" panose="03000600000000000000" pitchFamily="66" charset="0"/>
              </a:rPr>
              <a:t>System Foldable</a:t>
            </a:r>
            <a:endParaRPr lang="en-US" u="sng" dirty="0">
              <a:latin typeface="Areson" panose="03000600000000000000" pitchFamily="66" charset="0"/>
            </a:endParaRPr>
          </a:p>
        </p:txBody>
      </p:sp>
      <p:pic>
        <p:nvPicPr>
          <p:cNvPr id="5" name="Picture 4"/>
          <p:cNvPicPr>
            <a:picLocks noChangeAspect="1"/>
          </p:cNvPicPr>
          <p:nvPr/>
        </p:nvPicPr>
        <p:blipFill rotWithShape="1">
          <a:blip r:embed="rId2"/>
          <a:srcRect l="6120" t="11306" r="5024" b="3796"/>
          <a:stretch/>
        </p:blipFill>
        <p:spPr>
          <a:xfrm>
            <a:off x="9283337" y="129586"/>
            <a:ext cx="2882536" cy="6728414"/>
          </a:xfrm>
          <a:prstGeom prst="rect">
            <a:avLst/>
          </a:prstGeom>
        </p:spPr>
      </p:pic>
      <p:sp>
        <p:nvSpPr>
          <p:cNvPr id="3" name="Content Placeholder 2"/>
          <p:cNvSpPr>
            <a:spLocks noGrp="1"/>
          </p:cNvSpPr>
          <p:nvPr>
            <p:ph idx="1"/>
          </p:nvPr>
        </p:nvSpPr>
        <p:spPr>
          <a:xfrm>
            <a:off x="1" y="1201784"/>
            <a:ext cx="10160222" cy="5473336"/>
          </a:xfrm>
        </p:spPr>
        <p:txBody>
          <a:bodyPr>
            <a:normAutofit fontScale="92500" lnSpcReduction="20000"/>
          </a:bodyPr>
          <a:lstStyle/>
          <a:p>
            <a:r>
              <a:rPr lang="en-US" sz="4400" dirty="0" smtClean="0"/>
              <a:t>Teacher will pass out and explain/model how to complete the foldable</a:t>
            </a:r>
          </a:p>
          <a:p>
            <a:r>
              <a:rPr lang="en-US" sz="4400" dirty="0" smtClean="0"/>
              <a:t>Students will watch a video clip over the </a:t>
            </a:r>
            <a:r>
              <a:rPr lang="en-US" sz="4400" dirty="0" smtClean="0"/>
              <a:t>endocrine </a:t>
            </a:r>
            <a:r>
              <a:rPr lang="en-US" sz="4400" dirty="0" smtClean="0"/>
              <a:t>system as teacher passes out </a:t>
            </a:r>
            <a:r>
              <a:rPr lang="en-US" sz="4400" dirty="0" smtClean="0"/>
              <a:t>foldable</a:t>
            </a:r>
          </a:p>
          <a:p>
            <a:r>
              <a:rPr lang="en-US" sz="4400" dirty="0">
                <a:hlinkClick r:id="rId3"/>
              </a:rPr>
              <a:t>https://</a:t>
            </a:r>
            <a:r>
              <a:rPr lang="en-US" sz="4400" dirty="0" smtClean="0">
                <a:hlinkClick r:id="rId3"/>
              </a:rPr>
              <a:t>www.youtube.com/watch?v=HXPCQBD_WGI</a:t>
            </a:r>
            <a:endParaRPr lang="en-US" sz="4400" dirty="0" smtClean="0"/>
          </a:p>
          <a:p>
            <a:endParaRPr lang="en-US" sz="4400" dirty="0" smtClean="0"/>
          </a:p>
          <a:p>
            <a:pPr marL="0" indent="0">
              <a:buNone/>
            </a:pPr>
            <a:r>
              <a:rPr lang="en-US" sz="4400" dirty="0" smtClean="0"/>
              <a:t>Students </a:t>
            </a:r>
            <a:r>
              <a:rPr lang="en-US" sz="4400" dirty="0" smtClean="0"/>
              <a:t>use information collected form video to assist with completing the foldable</a:t>
            </a:r>
          </a:p>
          <a:p>
            <a:endParaRPr lang="en-US" dirty="0"/>
          </a:p>
          <a:p>
            <a:pPr marL="0" indent="0">
              <a:buNone/>
            </a:pPr>
            <a:endParaRPr lang="en-US" dirty="0"/>
          </a:p>
        </p:txBody>
      </p:sp>
    </p:spTree>
    <p:extLst>
      <p:ext uri="{BB962C8B-B14F-4D97-AF65-F5344CB8AC3E}">
        <p14:creationId xmlns:p14="http://schemas.microsoft.com/office/powerpoint/2010/main" val="3733276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43" y="116930"/>
            <a:ext cx="11952513" cy="1325563"/>
          </a:xfrm>
        </p:spPr>
        <p:txBody>
          <a:bodyPr>
            <a:normAutofit/>
          </a:bodyPr>
          <a:lstStyle/>
          <a:p>
            <a:r>
              <a:rPr lang="en-US" sz="4000" u="sng" dirty="0" smtClean="0">
                <a:latin typeface="Areson" panose="03000600000000000000" pitchFamily="66" charset="0"/>
              </a:rPr>
              <a:t>Power Point to Assist with Foldable on </a:t>
            </a:r>
            <a:r>
              <a:rPr lang="en-US" sz="4000" u="sng" dirty="0" smtClean="0">
                <a:latin typeface="Areson" panose="03000600000000000000" pitchFamily="66" charset="0"/>
              </a:rPr>
              <a:t>Endocrine </a:t>
            </a:r>
            <a:r>
              <a:rPr lang="en-US" sz="4000" u="sng" dirty="0" smtClean="0">
                <a:latin typeface="Areson" panose="03000600000000000000" pitchFamily="66" charset="0"/>
              </a:rPr>
              <a:t>System</a:t>
            </a:r>
            <a:endParaRPr lang="en-US" sz="4000" u="sng" dirty="0">
              <a:latin typeface="Areson" panose="03000600000000000000" pitchFamily="66" charset="0"/>
            </a:endParaRPr>
          </a:p>
        </p:txBody>
      </p:sp>
      <p:pic>
        <p:nvPicPr>
          <p:cNvPr id="5" name="Picture 4"/>
          <p:cNvPicPr>
            <a:picLocks noChangeAspect="1"/>
          </p:cNvPicPr>
          <p:nvPr/>
        </p:nvPicPr>
        <p:blipFill rotWithShape="1">
          <a:blip r:embed="rId2"/>
          <a:srcRect l="6120" t="11306" r="5024" b="3796"/>
          <a:stretch/>
        </p:blipFill>
        <p:spPr>
          <a:xfrm>
            <a:off x="9309464" y="129586"/>
            <a:ext cx="2882536" cy="6728414"/>
          </a:xfrm>
          <a:prstGeom prst="rect">
            <a:avLst/>
          </a:prstGeom>
        </p:spPr>
      </p:pic>
      <p:sp>
        <p:nvSpPr>
          <p:cNvPr id="3" name="Content Placeholder 2"/>
          <p:cNvSpPr>
            <a:spLocks noGrp="1"/>
          </p:cNvSpPr>
          <p:nvPr>
            <p:ph idx="1"/>
          </p:nvPr>
        </p:nvSpPr>
        <p:spPr>
          <a:xfrm>
            <a:off x="119744" y="1319349"/>
            <a:ext cx="10040480" cy="5394960"/>
          </a:xfrm>
        </p:spPr>
        <p:txBody>
          <a:bodyPr>
            <a:noAutofit/>
          </a:bodyPr>
          <a:lstStyle/>
          <a:p>
            <a:r>
              <a:rPr lang="en-US" sz="3600" dirty="0" smtClean="0"/>
              <a:t>Login to </a:t>
            </a:r>
            <a:r>
              <a:rPr lang="en-US" sz="3600" dirty="0" smtClean="0">
                <a:hlinkClick r:id="rId3"/>
              </a:rPr>
              <a:t>www.coachpease.com</a:t>
            </a:r>
            <a:endParaRPr lang="en-US" sz="3600" dirty="0" smtClean="0"/>
          </a:p>
          <a:p>
            <a:r>
              <a:rPr lang="en-US" sz="3600" dirty="0" smtClean="0"/>
              <a:t>Click on 5</a:t>
            </a:r>
            <a:r>
              <a:rPr lang="en-US" sz="3600" baseline="30000" dirty="0" smtClean="0"/>
              <a:t>th</a:t>
            </a:r>
            <a:r>
              <a:rPr lang="en-US" sz="3600" dirty="0" smtClean="0"/>
              <a:t> 6 weeks</a:t>
            </a:r>
          </a:p>
          <a:p>
            <a:r>
              <a:rPr lang="en-US" sz="3600" dirty="0" smtClean="0"/>
              <a:t>Scroll to “The </a:t>
            </a:r>
            <a:r>
              <a:rPr lang="en-US" sz="3600" dirty="0" smtClean="0"/>
              <a:t>Endocrine / Nervous  System” </a:t>
            </a:r>
            <a:r>
              <a:rPr lang="en-US" sz="3600" dirty="0" smtClean="0"/>
              <a:t>power point</a:t>
            </a:r>
          </a:p>
          <a:p>
            <a:pPr marL="457200" lvl="1" indent="0">
              <a:buNone/>
            </a:pPr>
            <a:endParaRPr lang="en-US" sz="3600" dirty="0"/>
          </a:p>
          <a:p>
            <a:pPr lvl="1"/>
            <a:r>
              <a:rPr lang="en-US" sz="3600" dirty="0" smtClean="0"/>
              <a:t>Use the information gathered form the power point to complete the foldable</a:t>
            </a:r>
          </a:p>
          <a:p>
            <a:pPr lvl="1"/>
            <a:r>
              <a:rPr lang="en-US" sz="3600" dirty="0" smtClean="0"/>
              <a:t>May also use Textbook pg. </a:t>
            </a:r>
            <a:r>
              <a:rPr lang="en-US" sz="3600" dirty="0" smtClean="0"/>
              <a:t>482-485</a:t>
            </a:r>
            <a:endParaRPr lang="en-US" sz="3600" dirty="0" smtClean="0"/>
          </a:p>
        </p:txBody>
      </p:sp>
    </p:spTree>
    <p:extLst>
      <p:ext uri="{BB962C8B-B14F-4D97-AF65-F5344CB8AC3E}">
        <p14:creationId xmlns:p14="http://schemas.microsoft.com/office/powerpoint/2010/main" val="944334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l="6120" t="11306" r="5024" b="3796"/>
          <a:stretch/>
        </p:blipFill>
        <p:spPr>
          <a:xfrm>
            <a:off x="9309464" y="129586"/>
            <a:ext cx="2882536" cy="6728414"/>
          </a:xfrm>
          <a:prstGeom prst="rect">
            <a:avLst/>
          </a:prstGeom>
        </p:spPr>
      </p:pic>
      <p:sp>
        <p:nvSpPr>
          <p:cNvPr id="2" name="Title 1"/>
          <p:cNvSpPr>
            <a:spLocks noGrp="1"/>
          </p:cNvSpPr>
          <p:nvPr>
            <p:ph type="title"/>
          </p:nvPr>
        </p:nvSpPr>
        <p:spPr/>
        <p:txBody>
          <a:bodyPr/>
          <a:lstStyle/>
          <a:p>
            <a:r>
              <a:rPr lang="en-US" u="sng" dirty="0" smtClean="0">
                <a:latin typeface="Areson" panose="03000600000000000000" pitchFamily="66" charset="0"/>
              </a:rPr>
              <a:t>DOL / Exit Slip</a:t>
            </a:r>
            <a:endParaRPr lang="en-US" u="sng" dirty="0">
              <a:latin typeface="Areson" panose="03000600000000000000" pitchFamily="66" charset="0"/>
            </a:endParaRPr>
          </a:p>
        </p:txBody>
      </p:sp>
      <p:sp>
        <p:nvSpPr>
          <p:cNvPr id="3" name="Content Placeholder 2"/>
          <p:cNvSpPr>
            <a:spLocks noGrp="1"/>
          </p:cNvSpPr>
          <p:nvPr>
            <p:ph idx="1"/>
          </p:nvPr>
        </p:nvSpPr>
        <p:spPr>
          <a:xfrm>
            <a:off x="838200" y="1825625"/>
            <a:ext cx="8471264" cy="4351338"/>
          </a:xfrm>
        </p:spPr>
        <p:txBody>
          <a:bodyPr>
            <a:normAutofit/>
          </a:bodyPr>
          <a:lstStyle/>
          <a:p>
            <a:r>
              <a:rPr lang="en-US" sz="4800" dirty="0" smtClean="0"/>
              <a:t>Students answer questions over the nervous system on own without a textbook or use of their foldable</a:t>
            </a:r>
            <a:endParaRPr lang="en-US" sz="4800" dirty="0"/>
          </a:p>
        </p:txBody>
      </p:sp>
    </p:spTree>
    <p:extLst>
      <p:ext uri="{BB962C8B-B14F-4D97-AF65-F5344CB8AC3E}">
        <p14:creationId xmlns:p14="http://schemas.microsoft.com/office/powerpoint/2010/main" val="16722781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240</Words>
  <Application>Microsoft Office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Areson</vt:lpstr>
      <vt:lpstr>Arial</vt:lpstr>
      <vt:lpstr>Calibri</vt:lpstr>
      <vt:lpstr>Calibri Light</vt:lpstr>
      <vt:lpstr>Office Theme</vt:lpstr>
      <vt:lpstr>April 6, 2016 / Please Do Now</vt:lpstr>
      <vt:lpstr>Agenda</vt:lpstr>
      <vt:lpstr>Essential Question:</vt:lpstr>
      <vt:lpstr>Endocrine System Foldable</vt:lpstr>
      <vt:lpstr>Power Point to Assist with Foldable on Endocrine System</vt:lpstr>
      <vt:lpstr>DOL / Exit Slip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April 4, 2016 / Please Do Now</dc:title>
  <dc:creator>Katherine Pease</dc:creator>
  <cp:lastModifiedBy>Katherine Pease</cp:lastModifiedBy>
  <cp:revision>8</cp:revision>
  <dcterms:created xsi:type="dcterms:W3CDTF">2016-04-04T04:09:00Z</dcterms:created>
  <dcterms:modified xsi:type="dcterms:W3CDTF">2016-04-06T06:56:53Z</dcterms:modified>
</cp:coreProperties>
</file>