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E953C6-DCC6-4E41-82D1-B01F052D13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7878CD5-2805-454A-8577-0071D0D17F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8A1CA5C-EC00-44BC-BAFE-CA4D66EE4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C7C1323-F81F-4460-B91B-3A5936C49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E739F91-D5DD-4250-A734-16041D024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62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56D91F-D851-4468-896D-9DE245C32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17BE688-E95D-4853-80A1-0DF214489A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2AF8AA5-63A9-4E89-B2D2-28CAF4E4E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EE493A-A239-4407-9702-7226F9FA0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678BC48-9695-423C-A139-B8F2E5CDD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21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1FDE5EB-830A-47DE-A16C-5609F2B90D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36D4C3B-1FD6-4254-A81D-3CE45F9291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1ABDC0E-E4B0-472F-AC68-969EDB8EF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521784A-EFD7-4A2F-B77B-2048FA5F5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F5D9929-21C4-4C9A-B130-0FE028909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291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0BCF43-AB6C-44A0-B25D-5FC477C21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96A96A-1F9C-4C8D-B5DA-3E6D5F35E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02DFDD0-C32C-4226-9623-04B49B4E6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3A7545C-F2B3-45B6-9BFB-340CC6379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B08A3D-50C6-479E-9C80-E5472F71B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31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14B208-FFB1-4608-BAEC-818746DF2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452F569-3726-457A-B049-DB81465D1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8918F58-E67B-40A5-B93E-13F173C76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F6AAAE2-B553-4EB3-99BC-2D22C8592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A292D84-320B-4BA6-8904-56617F1F5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656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7DF40B-899C-4160-AEB4-30D38CE39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96A9E4-E551-48C9-8079-EF12010D61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5D01E21-49E5-404C-9DDF-C71881B57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208431D-93BC-4DB1-B32D-0E6AB64B6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4B8C60B-4B57-4E6E-A97F-49455FA0E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8582EE0-8659-45A9-884B-DBD6F63E7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50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2FA0AC-1339-4C4A-B9B9-8C43ACEA8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203AC4C-F4A4-4110-B8D6-E06F5BC18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B5BA04D-104E-4BAE-AE5C-864A226E79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44F92F7-7FCA-41CC-AEFC-599CEE7498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F8AF5F3-090B-4A9B-9202-56EEA62116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B946D1C-3D43-4103-80B3-1FA0CD3A5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3B7B86B-0320-4D79-8B09-61CC8ACEB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9FED1D6-A655-46A0-9231-E0E43282E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25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668FE5-EC2C-4323-8E7A-AAB1F3854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BFC4025-6E33-4114-9A4C-1979C18A6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7A1C30F-0F25-4A20-A52F-D25DBD3CF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084550B-0D88-4A84-BBFD-547E64DDE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22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FD44A45-080E-41C9-8F89-7AF6A035C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2BBF9E4-03C2-4E86-B643-9BF822DCB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EF868C0-FD13-415F-8B38-27021F346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87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6D4A2F-EE95-4224-AB26-64DA48A26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23BAAA-376A-45E8-B42E-C7F9946E2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11F2AF8-594B-47CC-8AA1-45E7EDC7F4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6F9B399-22B8-4D4D-97C5-E40DF189F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5668A3C-1A3F-4EA6-9C3E-ABF0F2B04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AE02958-8850-4EBB-86B9-7451992A7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256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AEC450-AF6C-4BA9-B52E-3C4359363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A026098-D522-46C4-B38B-BD4CA662A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1D3AD38-0D1F-4394-A6CC-AFECDD9481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4CE9F6F-138F-4D29-8C6B-393538503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2936267-358B-40AC-BF24-EE0B8BF5F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EA55284-D5F3-4DB8-9C2C-1926458F5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680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9DC2899-A30E-4164-81A0-34A9A37A8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6781F49-4AEE-4447-8473-21CC83A8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98F671A-0EEA-42D7-B947-74A50A3CFF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8D475-B0CB-4FF7-9D65-2F20497ED38F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636DB01-47C4-47F0-A42A-9E361F5486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508A74-5170-4936-BD86-F2BD3A5C6B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8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achpease.com/resources/5th%206%20weeks%20district%20test%20review%20ppt.%202018.ppt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life science bor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618118" y="2549105"/>
            <a:ext cx="6927014" cy="1690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603849-6048-46E6-B6E7-AD944A8BA5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7963"/>
            <a:ext cx="9144000" cy="909637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latin typeface="Algerian" panose="04020705040A02060702" pitchFamily="82" charset="0"/>
              </a:rPr>
              <a:t>April </a:t>
            </a:r>
            <a:r>
              <a:rPr lang="en-US" b="1" u="sng" dirty="0" smtClean="0">
                <a:latin typeface="Algerian" panose="04020705040A02060702" pitchFamily="82" charset="0"/>
              </a:rPr>
              <a:t>5, </a:t>
            </a:r>
            <a:r>
              <a:rPr lang="en-US" b="1" u="sng" dirty="0">
                <a:latin typeface="Algerian" panose="04020705040A02060702" pitchFamily="82" charset="0"/>
              </a:rPr>
              <a:t>2018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FBEBFC1-59C5-48E9-873C-6CC8ACAFE3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039446"/>
            <a:ext cx="9144000" cy="5747434"/>
          </a:xfrm>
        </p:spPr>
        <p:txBody>
          <a:bodyPr>
            <a:normAutofit lnSpcReduction="10000"/>
          </a:bodyPr>
          <a:lstStyle/>
          <a:p>
            <a:pPr marL="457200" indent="-457200" algn="l">
              <a:buAutoNum type="arabicPeriod"/>
            </a:pPr>
            <a:r>
              <a:rPr lang="en-US" sz="5400" dirty="0" smtClean="0"/>
              <a:t>Turn </a:t>
            </a:r>
            <a:r>
              <a:rPr lang="en-US" sz="5400" dirty="0" smtClean="0"/>
              <a:t>off or silence Cell Phone NOW!!!</a:t>
            </a:r>
          </a:p>
          <a:p>
            <a:pPr marL="457200" indent="-457200" algn="l">
              <a:buAutoNum type="arabicPeriod"/>
            </a:pPr>
            <a:r>
              <a:rPr lang="en-US" sz="5400" dirty="0" smtClean="0"/>
              <a:t>Sharpen </a:t>
            </a:r>
            <a:r>
              <a:rPr lang="en-US" sz="5400" dirty="0"/>
              <a:t>Pencil</a:t>
            </a:r>
          </a:p>
          <a:p>
            <a:pPr marL="457200" indent="-457200" algn="l">
              <a:buAutoNum type="arabicPeriod"/>
            </a:pPr>
            <a:r>
              <a:rPr lang="en-US" sz="5400" dirty="0"/>
              <a:t>Sit in assigned </a:t>
            </a:r>
            <a:r>
              <a:rPr lang="en-US" sz="5400" dirty="0" smtClean="0"/>
              <a:t>seat</a:t>
            </a:r>
          </a:p>
          <a:p>
            <a:pPr marL="457200" indent="-457200" algn="l">
              <a:buAutoNum type="arabicPeriod"/>
            </a:pPr>
            <a:r>
              <a:rPr lang="en-US" sz="9600" dirty="0" smtClean="0"/>
              <a:t>STUDY FOR TEST!!!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786923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Image result for life science bor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618118" y="2549105"/>
            <a:ext cx="6927014" cy="1690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7BC947-0629-4DAB-9C5E-32F165FAA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875589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ACB62A5-B69C-442E-948A-5C1E90BA8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7480" y="1930400"/>
            <a:ext cx="529336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/>
              <a:t>7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514350" indent="-514350">
              <a:buAutoNum type="arabicPeriod"/>
            </a:pPr>
            <a:r>
              <a:rPr lang="en-US" sz="4400" dirty="0"/>
              <a:t>PDN</a:t>
            </a:r>
          </a:p>
          <a:p>
            <a:pPr marL="514350" indent="-514350">
              <a:buAutoNum type="arabicPeriod"/>
            </a:pPr>
            <a:r>
              <a:rPr lang="en-US" sz="4400" dirty="0" smtClean="0"/>
              <a:t>5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 6 </a:t>
            </a:r>
            <a:r>
              <a:rPr lang="en-US" sz="4400" dirty="0" err="1" smtClean="0"/>
              <a:t>Wk</a:t>
            </a:r>
            <a:r>
              <a:rPr lang="en-US" sz="4400" dirty="0" smtClean="0"/>
              <a:t> </a:t>
            </a:r>
            <a:r>
              <a:rPr lang="en-US" sz="4400" dirty="0" smtClean="0"/>
              <a:t>Test</a:t>
            </a:r>
            <a:endParaRPr lang="en-US" sz="4400" dirty="0"/>
          </a:p>
          <a:p>
            <a:pPr marL="514350" indent="-514350">
              <a:buAutoNum type="arabicPeriod"/>
            </a:pPr>
            <a:r>
              <a:rPr lang="en-US" sz="4400" dirty="0"/>
              <a:t>DOL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EA036F94-75CB-456E-96F4-5F861584DA08}"/>
              </a:ext>
            </a:extLst>
          </p:cNvPr>
          <p:cNvSpPr txBox="1">
            <a:spLocks/>
          </p:cNvSpPr>
          <p:nvPr/>
        </p:nvSpPr>
        <p:spPr>
          <a:xfrm>
            <a:off x="6309360" y="1825625"/>
            <a:ext cx="58826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u="sng" dirty="0"/>
              <a:t>6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400" dirty="0"/>
              <a:t>PDN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400" dirty="0" smtClean="0"/>
              <a:t>5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 6 WK </a:t>
            </a:r>
            <a:r>
              <a:rPr lang="en-US" sz="4400" dirty="0" smtClean="0"/>
              <a:t>Test</a:t>
            </a:r>
            <a:endParaRPr lang="en-US" sz="4400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400" dirty="0" smtClean="0"/>
              <a:t>DOL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19648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Image result for life science bor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618118" y="2549105"/>
            <a:ext cx="6927014" cy="1690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xmlns="" id="{1FF82D32-6CDF-4441-B3E6-0087E67B2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5" y="880110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LO’s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3CAFB2FF-7239-4B36-8EE6-D21C5F652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2550" y="1647825"/>
            <a:ext cx="4530090" cy="452913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4400" b="1" u="sng" dirty="0"/>
              <a:t>7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None/>
            </a:pPr>
            <a:r>
              <a:rPr lang="en-US" sz="4400" dirty="0"/>
              <a:t>We will </a:t>
            </a:r>
            <a:r>
              <a:rPr lang="en-US" sz="4400" dirty="0" smtClean="0"/>
              <a:t>apply our knowledge over catastrophic events, weathering, erosion, deposition, biomes, micro-habitats, biodiversity and ecological succession to complete 5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 6 Weeks </a:t>
            </a:r>
            <a:r>
              <a:rPr lang="en-US" sz="4400" dirty="0" smtClean="0"/>
              <a:t>Test.</a:t>
            </a:r>
            <a:endParaRPr lang="en-US" sz="44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8BB30B1B-4929-4AC1-927C-4D2C65469D11}"/>
              </a:ext>
            </a:extLst>
          </p:cNvPr>
          <p:cNvSpPr txBox="1">
            <a:spLocks/>
          </p:cNvSpPr>
          <p:nvPr/>
        </p:nvSpPr>
        <p:spPr>
          <a:xfrm>
            <a:off x="6105526" y="1647825"/>
            <a:ext cx="4762500" cy="452913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u="sng" dirty="0"/>
              <a:t>6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dirty="0"/>
              <a:t>We </a:t>
            </a:r>
            <a:r>
              <a:rPr lang="en-US" sz="4400" dirty="0" smtClean="0"/>
              <a:t>will apply our knowledge over </a:t>
            </a:r>
            <a:r>
              <a:rPr lang="en-US" sz="4400" dirty="0" smtClean="0"/>
              <a:t>organic compounds, levels of organization, plant/animal cells, and human body systems to complete 5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 6 weeks </a:t>
            </a:r>
            <a:r>
              <a:rPr lang="en-US" sz="4400" dirty="0" smtClean="0"/>
              <a:t>test.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15862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Image result for life science bor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618118" y="2549105"/>
            <a:ext cx="6927014" cy="1690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xmlns="" id="{7C187218-DD09-41F2-82A3-33EB335E4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025" y="928929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DOL’S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A803761A-2413-4871-A3C7-801642023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8274" y="1825625"/>
            <a:ext cx="4871085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400" b="1" u="sng" dirty="0"/>
              <a:t>7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None/>
            </a:pPr>
            <a:r>
              <a:rPr lang="en-US" sz="4400" dirty="0"/>
              <a:t>I will complete </a:t>
            </a:r>
            <a:r>
              <a:rPr lang="en-US" sz="4400" dirty="0" smtClean="0"/>
              <a:t>an exit slip to explain 3 things I will do tonight to </a:t>
            </a:r>
            <a:r>
              <a:rPr lang="en-US" sz="4400" dirty="0" smtClean="0"/>
              <a:t>study </a:t>
            </a:r>
            <a:r>
              <a:rPr lang="en-US" sz="4400" dirty="0" smtClean="0"/>
              <a:t>for the </a:t>
            </a:r>
            <a:r>
              <a:rPr lang="en-US" sz="4400" dirty="0" smtClean="0"/>
              <a:t>completion of the test</a:t>
            </a:r>
            <a:r>
              <a:rPr lang="en-US" sz="4400" dirty="0" smtClean="0"/>
              <a:t>.</a:t>
            </a:r>
            <a:endParaRPr lang="en-US" sz="44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24EC222F-EF16-4AB8-B8ED-017B555A871F}"/>
              </a:ext>
            </a:extLst>
          </p:cNvPr>
          <p:cNvSpPr txBox="1">
            <a:spLocks/>
          </p:cNvSpPr>
          <p:nvPr/>
        </p:nvSpPr>
        <p:spPr>
          <a:xfrm>
            <a:off x="6150634" y="1825625"/>
            <a:ext cx="46927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u="sng" dirty="0"/>
              <a:t>6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None/>
            </a:pPr>
            <a:r>
              <a:rPr lang="en-US" sz="4400" dirty="0"/>
              <a:t>I will complete an exit slip to explain 3 things I will do tonight </a:t>
            </a:r>
            <a:r>
              <a:rPr lang="en-US" sz="4400" dirty="0" smtClean="0"/>
              <a:t>to study for </a:t>
            </a:r>
            <a:r>
              <a:rPr lang="en-US" sz="4400" dirty="0"/>
              <a:t>the </a:t>
            </a:r>
            <a:r>
              <a:rPr lang="en-US" sz="4400" dirty="0" smtClean="0"/>
              <a:t>completion of the test</a:t>
            </a:r>
            <a:r>
              <a:rPr lang="en-US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2821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BA1B03F2-C87E-4BC3-B20B-5B2630653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53402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TEK’S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C1BBAE7F-0347-44BD-852F-9A6815381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49" y="1026160"/>
            <a:ext cx="4638675" cy="56997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u="sng" dirty="0"/>
              <a:t>7</a:t>
            </a:r>
            <a:r>
              <a:rPr lang="en-US" sz="4800" u="sng" baseline="30000" dirty="0"/>
              <a:t>th</a:t>
            </a:r>
            <a:r>
              <a:rPr lang="en-US" sz="4800" u="sng" dirty="0"/>
              <a:t> Grade</a:t>
            </a:r>
          </a:p>
          <a:p>
            <a:pPr marL="0" indent="0" algn="ctr">
              <a:buNone/>
            </a:pPr>
            <a:r>
              <a:rPr lang="en-US" sz="4800" dirty="0" smtClean="0"/>
              <a:t>7.8A</a:t>
            </a:r>
          </a:p>
          <a:p>
            <a:pPr marL="0" indent="0" algn="ctr">
              <a:buNone/>
            </a:pPr>
            <a:r>
              <a:rPr lang="en-US" sz="4800" dirty="0" smtClean="0"/>
              <a:t>7.8B</a:t>
            </a:r>
          </a:p>
          <a:p>
            <a:pPr marL="0" indent="0" algn="ctr">
              <a:buNone/>
            </a:pPr>
            <a:r>
              <a:rPr lang="en-US" sz="4800" dirty="0" smtClean="0"/>
              <a:t>7.10A</a:t>
            </a:r>
          </a:p>
          <a:p>
            <a:pPr marL="0" indent="0" algn="ctr">
              <a:buNone/>
            </a:pPr>
            <a:r>
              <a:rPr lang="en-US" sz="4800" dirty="0" smtClean="0"/>
              <a:t>7.10B</a:t>
            </a:r>
          </a:p>
          <a:p>
            <a:pPr marL="0" indent="0" algn="ctr">
              <a:buNone/>
            </a:pPr>
            <a:r>
              <a:rPr lang="en-US" sz="4800" dirty="0" smtClean="0"/>
              <a:t>7.10C</a:t>
            </a:r>
            <a:endParaRPr lang="en-US" sz="48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132EEC89-B45F-4DE4-ACBF-143B1E57A92E}"/>
              </a:ext>
            </a:extLst>
          </p:cNvPr>
          <p:cNvSpPr txBox="1">
            <a:spLocks/>
          </p:cNvSpPr>
          <p:nvPr/>
        </p:nvSpPr>
        <p:spPr>
          <a:xfrm>
            <a:off x="5829300" y="945514"/>
            <a:ext cx="5657849" cy="59124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 u="sng" dirty="0"/>
              <a:t>6</a:t>
            </a:r>
            <a:r>
              <a:rPr lang="en-US" sz="4000" b="1" u="sng" baseline="30000" dirty="0"/>
              <a:t>th</a:t>
            </a:r>
            <a:r>
              <a:rPr lang="en-US" sz="4000" b="1" u="sng" dirty="0"/>
              <a:t> Grade</a:t>
            </a:r>
          </a:p>
          <a:p>
            <a:pPr marL="0" indent="0" algn="ctr">
              <a:buNone/>
            </a:pPr>
            <a:r>
              <a:rPr lang="en-US" sz="4000" dirty="0" smtClean="0"/>
              <a:t>7.6A</a:t>
            </a:r>
          </a:p>
          <a:p>
            <a:pPr marL="0" indent="0" algn="ctr">
              <a:buNone/>
            </a:pPr>
            <a:r>
              <a:rPr lang="en-US" sz="4000" dirty="0" smtClean="0"/>
              <a:t>7.12C</a:t>
            </a:r>
          </a:p>
          <a:p>
            <a:pPr marL="0" indent="0" algn="ctr">
              <a:buNone/>
            </a:pPr>
            <a:r>
              <a:rPr lang="en-US" sz="4000" dirty="0" smtClean="0"/>
              <a:t>7.12D</a:t>
            </a:r>
          </a:p>
          <a:p>
            <a:pPr marL="0" indent="0" algn="ctr">
              <a:buNone/>
            </a:pPr>
            <a:r>
              <a:rPr lang="en-US" sz="4000" dirty="0" smtClean="0"/>
              <a:t>7.12B</a:t>
            </a:r>
            <a:endParaRPr lang="en-US" sz="4000" dirty="0"/>
          </a:p>
        </p:txBody>
      </p:sp>
      <p:pic>
        <p:nvPicPr>
          <p:cNvPr id="7" name="Picture 2" descr="Image result for life science bor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618118" y="2549105"/>
            <a:ext cx="6927014" cy="1690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3693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mage result for life science bor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618118" y="2549105"/>
            <a:ext cx="6927014" cy="1690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88520" y="189781"/>
            <a:ext cx="11205713" cy="59871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6</a:t>
            </a:r>
            <a:r>
              <a:rPr lang="en-US" sz="6600" baseline="30000" dirty="0" smtClean="0"/>
              <a:t>th</a:t>
            </a:r>
            <a:r>
              <a:rPr lang="en-US" sz="6600" dirty="0" smtClean="0"/>
              <a:t> Grade 5</a:t>
            </a:r>
            <a:r>
              <a:rPr lang="en-US" sz="6600" baseline="30000" dirty="0" smtClean="0"/>
              <a:t>th</a:t>
            </a:r>
            <a:r>
              <a:rPr lang="en-US" sz="6600" dirty="0" smtClean="0"/>
              <a:t> 6 Weeks Review Power Point</a:t>
            </a:r>
            <a:endParaRPr lang="en-US" sz="6600" dirty="0"/>
          </a:p>
        </p:txBody>
      </p:sp>
      <p:sp>
        <p:nvSpPr>
          <p:cNvPr id="3" name="Rectangle 2"/>
          <p:cNvSpPr/>
          <p:nvPr/>
        </p:nvSpPr>
        <p:spPr>
          <a:xfrm>
            <a:off x="1475117" y="1872020"/>
            <a:ext cx="1010153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hlinkClick r:id="rId3"/>
              </a:rPr>
              <a:t>http://www.coachpease.com/resources/5th%206%20weeks%20district%20test%20review%20ppt.%</a:t>
            </a:r>
            <a:r>
              <a:rPr lang="en-US" sz="6000" dirty="0" smtClean="0">
                <a:hlinkClick r:id="rId3"/>
              </a:rPr>
              <a:t>202018.pptx</a:t>
            </a:r>
            <a:endParaRPr lang="en-US" sz="6000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447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179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Algerian</vt:lpstr>
      <vt:lpstr>Arial</vt:lpstr>
      <vt:lpstr>Calibri</vt:lpstr>
      <vt:lpstr>Calibri Light</vt:lpstr>
      <vt:lpstr>Office Theme</vt:lpstr>
      <vt:lpstr>April 5, 2018</vt:lpstr>
      <vt:lpstr>Agenda</vt:lpstr>
      <vt:lpstr>LO’s</vt:lpstr>
      <vt:lpstr>DOL’S</vt:lpstr>
      <vt:lpstr>TEK’S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26, 2018</dc:title>
  <dc:creator>Katherine Pease</dc:creator>
  <cp:lastModifiedBy>Pease, Katherine J</cp:lastModifiedBy>
  <cp:revision>21</cp:revision>
  <cp:lastPrinted>2018-04-05T14:19:34Z</cp:lastPrinted>
  <dcterms:created xsi:type="dcterms:W3CDTF">2018-03-25T17:16:06Z</dcterms:created>
  <dcterms:modified xsi:type="dcterms:W3CDTF">2018-04-05T14:20:54Z</dcterms:modified>
</cp:coreProperties>
</file>