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resources/5th%206%20weeks%20district%20test%20review%20ppt.%202018.ppt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April </a:t>
            </a:r>
            <a:r>
              <a:rPr lang="en-US" b="1" u="sng" dirty="0" smtClean="0">
                <a:latin typeface="Algerian" panose="04020705040A02060702" pitchFamily="82" charset="0"/>
              </a:rPr>
              <a:t>5,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9446"/>
            <a:ext cx="9144000" cy="5747434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Turn </a:t>
            </a:r>
            <a:r>
              <a:rPr lang="en-US" sz="5400" dirty="0" smtClean="0"/>
              <a:t>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9600" dirty="0" smtClean="0"/>
              <a:t>STUDY FOR TEST!!!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480" y="1930400"/>
            <a:ext cx="529336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</a:t>
            </a:r>
            <a:r>
              <a:rPr lang="en-US" sz="4400" dirty="0" err="1" smtClean="0"/>
              <a:t>Wk</a:t>
            </a:r>
            <a:r>
              <a:rPr lang="en-US" sz="4400" dirty="0" smtClean="0"/>
              <a:t> </a:t>
            </a:r>
            <a:r>
              <a:rPr lang="en-US" sz="4400" dirty="0" smtClean="0"/>
              <a:t>Test</a:t>
            </a:r>
            <a:endParaRPr lang="en-US" sz="4400" dirty="0"/>
          </a:p>
          <a:p>
            <a:pPr marL="514350" indent="-514350">
              <a:buAutoNum type="arabicPeriod"/>
            </a:pPr>
            <a:r>
              <a:rPr lang="en-US" sz="4400" dirty="0"/>
              <a:t>DOL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WK </a:t>
            </a:r>
            <a:r>
              <a:rPr lang="en-US" sz="4400" dirty="0" smtClean="0"/>
              <a:t>Test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880110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647825"/>
            <a:ext cx="4530090" cy="45291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apply our knowledge over catastrophic events, weathering, erosion, deposition, biomes, micro-habitats, biodiversity and ecological succession to complete 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Weeks </a:t>
            </a:r>
            <a:r>
              <a:rPr lang="en-US" sz="4400" dirty="0" smtClean="0"/>
              <a:t>Test.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105526" y="1647825"/>
            <a:ext cx="4762500" cy="45291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We </a:t>
            </a:r>
            <a:r>
              <a:rPr lang="en-US" sz="4400" dirty="0" smtClean="0"/>
              <a:t>will apply our knowledge over </a:t>
            </a:r>
            <a:r>
              <a:rPr lang="en-US" sz="4400" dirty="0" smtClean="0"/>
              <a:t>organic compounds, levels of organization, plant/animal cells, and human body systems to complete 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6 weeks </a:t>
            </a:r>
            <a:r>
              <a:rPr lang="en-US" sz="4400" dirty="0" smtClean="0"/>
              <a:t>test.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4" y="1825625"/>
            <a:ext cx="4871085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an exit slip to explain 3 things I will do tonight to </a:t>
            </a:r>
            <a:r>
              <a:rPr lang="en-US" sz="4400" dirty="0" smtClean="0"/>
              <a:t>study </a:t>
            </a:r>
            <a:r>
              <a:rPr lang="en-US" sz="4400" dirty="0" smtClean="0"/>
              <a:t>for the </a:t>
            </a:r>
            <a:r>
              <a:rPr lang="en-US" sz="4400" dirty="0" smtClean="0"/>
              <a:t>completion of the test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150634" y="1825625"/>
            <a:ext cx="46927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an exit slip to explain 3 things I will do tonight </a:t>
            </a:r>
            <a:r>
              <a:rPr lang="en-US" sz="4400" dirty="0" smtClean="0"/>
              <a:t>to study for </a:t>
            </a:r>
            <a:r>
              <a:rPr lang="en-US" sz="4400" dirty="0"/>
              <a:t>the </a:t>
            </a:r>
            <a:r>
              <a:rPr lang="en-US" sz="4400" dirty="0" smtClean="0"/>
              <a:t>completion of the test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5340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49" y="1026160"/>
            <a:ext cx="4638675" cy="5699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pPr marL="0" indent="0" algn="ctr">
              <a:buNone/>
            </a:pPr>
            <a:r>
              <a:rPr lang="en-US" sz="4800" dirty="0" smtClean="0"/>
              <a:t>7.8A</a:t>
            </a:r>
          </a:p>
          <a:p>
            <a:pPr marL="0" indent="0" algn="ctr">
              <a:buNone/>
            </a:pPr>
            <a:r>
              <a:rPr lang="en-US" sz="4800" dirty="0" smtClean="0"/>
              <a:t>7.8B</a:t>
            </a:r>
          </a:p>
          <a:p>
            <a:pPr marL="0" indent="0" algn="ctr">
              <a:buNone/>
            </a:pPr>
            <a:r>
              <a:rPr lang="en-US" sz="4800" dirty="0" smtClean="0"/>
              <a:t>7.10A</a:t>
            </a:r>
          </a:p>
          <a:p>
            <a:pPr marL="0" indent="0" algn="ctr">
              <a:buNone/>
            </a:pPr>
            <a:r>
              <a:rPr lang="en-US" sz="4800" dirty="0" smtClean="0"/>
              <a:t>7.10B</a:t>
            </a:r>
          </a:p>
          <a:p>
            <a:pPr marL="0" indent="0" algn="ctr">
              <a:buNone/>
            </a:pPr>
            <a:r>
              <a:rPr lang="en-US" sz="4800" dirty="0" smtClean="0"/>
              <a:t>7.10C</a:t>
            </a:r>
            <a:endParaRPr lang="en-US" sz="4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829300" y="945514"/>
            <a:ext cx="5657849" cy="5912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Grade</a:t>
            </a:r>
          </a:p>
          <a:p>
            <a:pPr marL="0" indent="0" algn="ctr">
              <a:buNone/>
            </a:pPr>
            <a:r>
              <a:rPr lang="en-US" sz="4000" dirty="0" smtClean="0"/>
              <a:t>7.6A</a:t>
            </a:r>
          </a:p>
          <a:p>
            <a:pPr marL="0" indent="0" algn="ctr">
              <a:buNone/>
            </a:pPr>
            <a:r>
              <a:rPr lang="en-US" sz="4000" dirty="0" smtClean="0"/>
              <a:t>7.12C</a:t>
            </a:r>
          </a:p>
          <a:p>
            <a:pPr marL="0" indent="0" algn="ctr">
              <a:buNone/>
            </a:pPr>
            <a:r>
              <a:rPr lang="en-US" sz="4000" dirty="0" smtClean="0"/>
              <a:t>7.12D</a:t>
            </a:r>
          </a:p>
          <a:p>
            <a:pPr marL="0" indent="0" algn="ctr">
              <a:buNone/>
            </a:pPr>
            <a:r>
              <a:rPr lang="en-US" sz="4000" dirty="0" smtClean="0"/>
              <a:t>7.12B</a:t>
            </a:r>
            <a:endParaRPr lang="en-US" sz="4000" dirty="0"/>
          </a:p>
        </p:txBody>
      </p:sp>
      <p:pic>
        <p:nvPicPr>
          <p:cNvPr id="7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life science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8118" y="2549105"/>
            <a:ext cx="6927014" cy="169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8520" y="189781"/>
            <a:ext cx="11205713" cy="5987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6</a:t>
            </a:r>
            <a:r>
              <a:rPr lang="en-US" sz="6600" baseline="30000" dirty="0" smtClean="0"/>
              <a:t>th</a:t>
            </a:r>
            <a:r>
              <a:rPr lang="en-US" sz="6600" dirty="0" smtClean="0"/>
              <a:t> Grade 5</a:t>
            </a:r>
            <a:r>
              <a:rPr lang="en-US" sz="6600" baseline="30000" dirty="0" smtClean="0"/>
              <a:t>th</a:t>
            </a:r>
            <a:r>
              <a:rPr lang="en-US" sz="6600" dirty="0" smtClean="0"/>
              <a:t> 6 Weeks Review Power Point</a:t>
            </a:r>
            <a:endParaRPr lang="en-US" sz="6600" dirty="0"/>
          </a:p>
        </p:txBody>
      </p:sp>
      <p:sp>
        <p:nvSpPr>
          <p:cNvPr id="3" name="Rectangle 2"/>
          <p:cNvSpPr/>
          <p:nvPr/>
        </p:nvSpPr>
        <p:spPr>
          <a:xfrm>
            <a:off x="1475117" y="1872020"/>
            <a:ext cx="101015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hlinkClick r:id="rId3"/>
              </a:rPr>
              <a:t>http://www.coachpease.com/resources/5th%206%20weeks%20district%20test%20review%20ppt.%</a:t>
            </a:r>
            <a:r>
              <a:rPr lang="en-US" sz="6000" dirty="0" smtClean="0">
                <a:hlinkClick r:id="rId3"/>
              </a:rPr>
              <a:t>202018.pptx</a:t>
            </a:r>
            <a:endParaRPr lang="en-US" sz="6000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179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Office Theme</vt:lpstr>
      <vt:lpstr>April 5, 2018</vt:lpstr>
      <vt:lpstr>Agenda</vt:lpstr>
      <vt:lpstr>LO’s</vt:lpstr>
      <vt:lpstr>DOL’S</vt:lpstr>
      <vt:lpstr>TEK’S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21</cp:revision>
  <cp:lastPrinted>2018-04-05T14:19:34Z</cp:lastPrinted>
  <dcterms:created xsi:type="dcterms:W3CDTF">2018-03-25T17:16:06Z</dcterms:created>
  <dcterms:modified xsi:type="dcterms:W3CDTF">2018-04-05T14:20:54Z</dcterms:modified>
</cp:coreProperties>
</file>