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9330-B7AC-44FA-B5A3-59028E0BE39D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122F-C769-47B6-A4FC-4746156264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82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9330-B7AC-44FA-B5A3-59028E0BE39D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122F-C769-47B6-A4FC-4746156264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47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9330-B7AC-44FA-B5A3-59028E0BE39D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122F-C769-47B6-A4FC-4746156264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7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9330-B7AC-44FA-B5A3-59028E0BE39D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122F-C769-47B6-A4FC-4746156264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6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9330-B7AC-44FA-B5A3-59028E0BE39D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122F-C769-47B6-A4FC-4746156264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126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9330-B7AC-44FA-B5A3-59028E0BE39D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122F-C769-47B6-A4FC-4746156264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39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9330-B7AC-44FA-B5A3-59028E0BE39D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122F-C769-47B6-A4FC-4746156264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30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9330-B7AC-44FA-B5A3-59028E0BE39D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122F-C769-47B6-A4FC-4746156264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9330-B7AC-44FA-B5A3-59028E0BE39D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122F-C769-47B6-A4FC-4746156264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66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9330-B7AC-44FA-B5A3-59028E0BE39D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122F-C769-47B6-A4FC-4746156264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815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9330-B7AC-44FA-B5A3-59028E0BE39D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122F-C769-47B6-A4FC-4746156264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61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89330-B7AC-44FA-B5A3-59028E0BE39D}" type="datetimeFigureOut">
              <a:rPr lang="en-US" smtClean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C122F-C769-47B6-A4FC-4746156264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62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374" y="0"/>
            <a:ext cx="38986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552091" y="-113400"/>
            <a:ext cx="121919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u="sng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April 5, 2017</a:t>
            </a:r>
            <a:endParaRPr lang="en-US" sz="7200" b="1" u="sng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653" y="1086929"/>
            <a:ext cx="897434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5600" dirty="0" smtClean="0"/>
              <a:t>Sharpen Pencil</a:t>
            </a:r>
          </a:p>
          <a:p>
            <a:pPr marL="342900" indent="-342900">
              <a:buAutoNum type="arabicPeriod"/>
            </a:pPr>
            <a:r>
              <a:rPr lang="en-US" sz="5600" dirty="0" smtClean="0"/>
              <a:t>PDN, 7</a:t>
            </a:r>
            <a:r>
              <a:rPr lang="en-US" sz="5600" baseline="30000" dirty="0" smtClean="0"/>
              <a:t>th</a:t>
            </a:r>
            <a:r>
              <a:rPr lang="en-US" sz="5600" dirty="0" smtClean="0"/>
              <a:t> Grd Textbook for 7</a:t>
            </a:r>
            <a:r>
              <a:rPr lang="en-US" sz="5600" baseline="30000" dirty="0" smtClean="0"/>
              <a:t>th</a:t>
            </a:r>
            <a:r>
              <a:rPr lang="en-US" sz="5600" dirty="0" smtClean="0"/>
              <a:t> Grade / Handout for 6</a:t>
            </a:r>
            <a:r>
              <a:rPr lang="en-US" sz="5600" baseline="30000" dirty="0" smtClean="0"/>
              <a:t>th</a:t>
            </a:r>
            <a:r>
              <a:rPr lang="en-US" sz="5600" dirty="0" smtClean="0"/>
              <a:t> Grade</a:t>
            </a:r>
          </a:p>
          <a:p>
            <a:pPr marL="342900" indent="-342900">
              <a:buAutoNum type="arabicPeriod"/>
            </a:pPr>
            <a:r>
              <a:rPr lang="en-US" sz="5600" dirty="0" smtClean="0"/>
              <a:t>Sit in assigned Seat</a:t>
            </a:r>
          </a:p>
          <a:p>
            <a:pPr marL="342900" indent="-342900">
              <a:buAutoNum type="arabicPeriod"/>
            </a:pPr>
            <a:r>
              <a:rPr lang="en-US" sz="5600" dirty="0" smtClean="0"/>
              <a:t>Complete DOL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73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246" r="9634"/>
          <a:stretch/>
        </p:blipFill>
        <p:spPr>
          <a:xfrm>
            <a:off x="0" y="0"/>
            <a:ext cx="356270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31196" y="-60537"/>
            <a:ext cx="627082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u="sng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7</a:t>
            </a:r>
            <a:r>
              <a:rPr lang="en-US" sz="6600" b="1" u="sng" cap="none" spc="0" baseline="300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</a:t>
            </a:r>
            <a:r>
              <a:rPr lang="en-US" sz="6600" b="1" u="sng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Grade Agenda</a:t>
            </a:r>
            <a:endParaRPr lang="en-US" sz="6600" b="1" u="sng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2708" y="931653"/>
            <a:ext cx="848839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5400" dirty="0" smtClean="0"/>
              <a:t>PDN Nervous System</a:t>
            </a:r>
          </a:p>
          <a:p>
            <a:pPr marL="342900" indent="-342900">
              <a:buAutoNum type="arabicPeriod"/>
            </a:pPr>
            <a:r>
              <a:rPr lang="en-US" sz="5400" dirty="0" smtClean="0"/>
              <a:t>Noise Test</a:t>
            </a:r>
          </a:p>
          <a:p>
            <a:pPr marL="342900" indent="-342900">
              <a:buAutoNum type="arabicPeriod"/>
            </a:pPr>
            <a:r>
              <a:rPr lang="en-US" sz="5400" dirty="0" smtClean="0"/>
              <a:t>Video Clip from kidshealth.org Nervous System</a:t>
            </a:r>
          </a:p>
          <a:p>
            <a:pPr marL="342900" indent="-342900">
              <a:buAutoNum type="arabicPeriod"/>
            </a:pPr>
            <a:r>
              <a:rPr lang="en-US" sz="5400" dirty="0" smtClean="0"/>
              <a:t>Nervous System Foldable</a:t>
            </a:r>
          </a:p>
          <a:p>
            <a:pPr marL="342900" indent="-342900">
              <a:buAutoNum type="arabicPeriod"/>
            </a:pPr>
            <a:r>
              <a:rPr lang="en-US" sz="5400" dirty="0" smtClean="0"/>
              <a:t>DOL Nervous System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22822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28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012" y="2"/>
            <a:ext cx="7550988" cy="11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78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666891"/>
            <a:ext cx="12192000" cy="21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5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 smtClean="0"/>
              <a:t>Disclaimer Slide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Due to working on same topic as earlier in the week, some slides are not listed here.  The missing slides are hanging up in classroom from previous days daily agendas.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11372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51826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98260" y="-224438"/>
            <a:ext cx="68229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u="sng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</a:t>
            </a:r>
            <a:r>
              <a:rPr lang="en-US" sz="7200" b="1" u="sng" cap="none" spc="0" baseline="300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</a:t>
            </a:r>
            <a:r>
              <a:rPr lang="en-US" sz="7200" b="1" u="sng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Grade Agenda</a:t>
            </a:r>
            <a:endParaRPr lang="en-US" sz="7200" b="1" u="sng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0838" y="975891"/>
            <a:ext cx="916125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6600" dirty="0" smtClean="0"/>
              <a:t>PDN</a:t>
            </a:r>
          </a:p>
          <a:p>
            <a:pPr marL="742950" indent="-742950">
              <a:buAutoNum type="arabicPeriod"/>
            </a:pPr>
            <a:r>
              <a:rPr lang="en-US" sz="6600" dirty="0" smtClean="0"/>
              <a:t>Teacher Explain Project</a:t>
            </a:r>
          </a:p>
          <a:p>
            <a:pPr marL="742950" indent="-742950">
              <a:buAutoNum type="arabicPeriod"/>
            </a:pPr>
            <a:r>
              <a:rPr lang="en-US" sz="6600" dirty="0" smtClean="0"/>
              <a:t>Catastrophic Event Project</a:t>
            </a:r>
          </a:p>
          <a:p>
            <a:pPr marL="742950" indent="-742950">
              <a:buAutoNum type="arabicPeriod"/>
            </a:pPr>
            <a:r>
              <a:rPr lang="en-US" sz="6600" dirty="0" smtClean="0"/>
              <a:t>DOL Quiz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767315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5592"/>
            <a:ext cx="10515600" cy="1135871"/>
          </a:xfrm>
        </p:spPr>
        <p:txBody>
          <a:bodyPr>
            <a:normAutofit/>
          </a:bodyPr>
          <a:lstStyle/>
          <a:p>
            <a:r>
              <a:rPr lang="en-US" sz="6600" u="sng" dirty="0" smtClean="0"/>
              <a:t>6</a:t>
            </a:r>
            <a:r>
              <a:rPr lang="en-US" sz="6600" u="sng" baseline="30000" dirty="0" smtClean="0"/>
              <a:t>th</a:t>
            </a:r>
            <a:r>
              <a:rPr lang="en-US" sz="6600" u="sng" dirty="0" smtClean="0"/>
              <a:t> Grade LO</a:t>
            </a:r>
            <a:endParaRPr lang="en-US" sz="6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7366"/>
            <a:ext cx="12191999" cy="546959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We will investigate one type of catastrophic event in depth to assist in creating a public service announcement via buncee.com that will educate others about what to do in case they have to experience such an event.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9586"/>
            <a:ext cx="12192000" cy="176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99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133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Disclaimer Slide</vt:lpstr>
      <vt:lpstr>PowerPoint Presentation</vt:lpstr>
      <vt:lpstr>6th Grade LO</vt:lpstr>
    </vt:vector>
  </TitlesOfParts>
  <Company>Dallas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Pease, Katherine J</dc:creator>
  <cp:lastModifiedBy>Pease, Katherine J</cp:lastModifiedBy>
  <cp:revision>6</cp:revision>
  <cp:lastPrinted>2017-04-04T22:19:13Z</cp:lastPrinted>
  <dcterms:created xsi:type="dcterms:W3CDTF">2017-04-04T15:04:18Z</dcterms:created>
  <dcterms:modified xsi:type="dcterms:W3CDTF">2017-04-04T22:19:16Z</dcterms:modified>
</cp:coreProperties>
</file>