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5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6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5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8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5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1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8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3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CCAC2-7545-409E-ACA9-9242C6661EE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E6959-3EA0-4CC4-8321-F3879072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3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ivk_irrH1W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achpease.com/resources/The%20Nervous%20System.pp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610" r="10287"/>
          <a:stretch/>
        </p:blipFill>
        <p:spPr>
          <a:xfrm>
            <a:off x="0" y="0"/>
            <a:ext cx="203177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1776" y="129586"/>
            <a:ext cx="10160224" cy="1098323"/>
          </a:xfrm>
        </p:spPr>
        <p:txBody>
          <a:bodyPr>
            <a:normAutofit/>
          </a:bodyPr>
          <a:lstStyle/>
          <a:p>
            <a:r>
              <a:rPr lang="en-US" sz="4800" u="sng" dirty="0" smtClean="0">
                <a:latin typeface="Areson" panose="03000600000000000000" pitchFamily="66" charset="0"/>
              </a:rPr>
              <a:t>April </a:t>
            </a:r>
            <a:r>
              <a:rPr lang="en-US" sz="4800" u="sng" dirty="0" smtClean="0">
                <a:latin typeface="Areson" panose="03000600000000000000" pitchFamily="66" charset="0"/>
              </a:rPr>
              <a:t>5, </a:t>
            </a:r>
            <a:r>
              <a:rPr lang="en-US" sz="4800" u="sng" dirty="0" smtClean="0">
                <a:latin typeface="Areson" panose="03000600000000000000" pitchFamily="66" charset="0"/>
              </a:rPr>
              <a:t>2016 / Please Do Now</a:t>
            </a:r>
            <a:endParaRPr lang="en-US" sz="4800" u="sng" dirty="0">
              <a:latin typeface="Areson" panose="030006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1776" y="1227909"/>
            <a:ext cx="9946863" cy="5473337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4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Collect Please Do Now from blue basket, chrome book (NO NOT LOGIN), pen / pencil that works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Take out Planner, Write in Homework: Study/Complete Nervous System Foldable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Use the textbook to complete the please do now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9928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>
                <a:latin typeface="Areson" panose="03000600000000000000" pitchFamily="66" charset="0"/>
              </a:rPr>
              <a:t>Agenda</a:t>
            </a:r>
            <a:endParaRPr lang="en-US" sz="4800" u="sng" dirty="0">
              <a:latin typeface="Areson" panose="030006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Please Do Now</a:t>
            </a:r>
          </a:p>
          <a:p>
            <a:r>
              <a:rPr lang="en-US" sz="4400" dirty="0" smtClean="0"/>
              <a:t>Pass out/Explain Clickers</a:t>
            </a:r>
          </a:p>
          <a:p>
            <a:r>
              <a:rPr lang="en-US" sz="4400" dirty="0" smtClean="0"/>
              <a:t>Vocabulary Match Up</a:t>
            </a:r>
            <a:endParaRPr lang="en-US" sz="4400" dirty="0" smtClean="0"/>
          </a:p>
          <a:p>
            <a:r>
              <a:rPr lang="en-US" sz="4400" dirty="0" smtClean="0"/>
              <a:t>Nervous System </a:t>
            </a:r>
            <a:r>
              <a:rPr lang="en-US" sz="4400" dirty="0" smtClean="0"/>
              <a:t>Foldable</a:t>
            </a:r>
          </a:p>
          <a:p>
            <a:r>
              <a:rPr lang="en-US" sz="4400" dirty="0" smtClean="0"/>
              <a:t>Nervous System Diagram</a:t>
            </a:r>
            <a:endParaRPr lang="en-US" sz="4400" dirty="0" smtClean="0"/>
          </a:p>
          <a:p>
            <a:r>
              <a:rPr lang="en-US" sz="4400" dirty="0" smtClean="0"/>
              <a:t>DOL / Exit Slip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610" r="10287"/>
          <a:stretch/>
        </p:blipFill>
        <p:spPr>
          <a:xfrm>
            <a:off x="8736037" y="0"/>
            <a:ext cx="34559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5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eson" panose="03000600000000000000" pitchFamily="66" charset="0"/>
              </a:rPr>
              <a:t>Vocabulary Match Up</a:t>
            </a:r>
            <a:endParaRPr lang="en-US" u="sng" dirty="0">
              <a:latin typeface="Areson" panose="030006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0457"/>
            <a:ext cx="9322023" cy="5246914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Students work in small groups to match the structure (vocabulary term) to it’s function (definition/job it performs).</a:t>
            </a:r>
          </a:p>
          <a:p>
            <a:r>
              <a:rPr lang="en-US" sz="4400" dirty="0" smtClean="0"/>
              <a:t>Groups will race against each other to see who can complete it first with most correct matches.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610" r="10287"/>
          <a:stretch/>
        </p:blipFill>
        <p:spPr>
          <a:xfrm>
            <a:off x="10160223" y="0"/>
            <a:ext cx="20317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74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137" y="103868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reson" panose="03000600000000000000" pitchFamily="66" charset="0"/>
              </a:rPr>
              <a:t>Nervous System Foldable</a:t>
            </a:r>
            <a:endParaRPr lang="en-US" u="sng" dirty="0">
              <a:latin typeface="Areson" panose="030006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201784"/>
            <a:ext cx="10160222" cy="5473336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Teacher will pass out and explain/model how to complete the foldable</a:t>
            </a:r>
          </a:p>
          <a:p>
            <a:r>
              <a:rPr lang="en-US" sz="4400" dirty="0" smtClean="0"/>
              <a:t>Students will watch a video clip over the nervous system as teacher passes out foldable</a:t>
            </a:r>
          </a:p>
          <a:p>
            <a:r>
              <a:rPr lang="en-US" sz="4400" dirty="0" smtClean="0">
                <a:hlinkClick r:id="rId2"/>
              </a:rPr>
              <a:t>https://www.youtube.com/watch?v=ivk_irrH1WY</a:t>
            </a:r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  <a:p>
            <a:r>
              <a:rPr lang="en-US" sz="4400" dirty="0" smtClean="0"/>
              <a:t>Students use information collected form video to assist with completing the foldable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8610" r="10287"/>
          <a:stretch/>
        </p:blipFill>
        <p:spPr>
          <a:xfrm>
            <a:off x="10160223" y="0"/>
            <a:ext cx="20317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27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43" y="116930"/>
            <a:ext cx="11952513" cy="1325563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latin typeface="Areson" panose="03000600000000000000" pitchFamily="66" charset="0"/>
              </a:rPr>
              <a:t>Power Point to Assist with Foldable on Nervous System</a:t>
            </a:r>
            <a:endParaRPr lang="en-US" sz="4000" u="sng" dirty="0">
              <a:latin typeface="Areson" panose="030006000000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610" r="10287"/>
          <a:stretch/>
        </p:blipFill>
        <p:spPr>
          <a:xfrm>
            <a:off x="10160223" y="0"/>
            <a:ext cx="203177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4" y="1319349"/>
            <a:ext cx="10040480" cy="5394960"/>
          </a:xfrm>
        </p:spPr>
        <p:txBody>
          <a:bodyPr>
            <a:noAutofit/>
          </a:bodyPr>
          <a:lstStyle/>
          <a:p>
            <a:r>
              <a:rPr lang="en-US" sz="3600" dirty="0" smtClean="0"/>
              <a:t>Login to </a:t>
            </a:r>
            <a:r>
              <a:rPr lang="en-US" sz="3600" dirty="0" smtClean="0">
                <a:hlinkClick r:id="rId3"/>
              </a:rPr>
              <a:t>www.coachpease.com</a:t>
            </a:r>
            <a:endParaRPr lang="en-US" sz="3600" dirty="0" smtClean="0"/>
          </a:p>
          <a:p>
            <a:r>
              <a:rPr lang="en-US" sz="3600" dirty="0" smtClean="0"/>
              <a:t>Click on 5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6 weeks</a:t>
            </a:r>
          </a:p>
          <a:p>
            <a:r>
              <a:rPr lang="en-US" sz="3600" dirty="0" smtClean="0"/>
              <a:t>Scroll to “The Nervous System” power point</a:t>
            </a:r>
          </a:p>
          <a:p>
            <a:pPr lvl="1"/>
            <a:r>
              <a:rPr lang="en-US" sz="3600" dirty="0" smtClean="0">
                <a:hlinkClick r:id="rId4"/>
              </a:rPr>
              <a:t>http://www.coachpease.com/resources/The%20Nervous%20System.ppt</a:t>
            </a:r>
            <a:endParaRPr lang="en-US" sz="3600" dirty="0" smtClean="0"/>
          </a:p>
          <a:p>
            <a:pPr lvl="1"/>
            <a:endParaRPr lang="en-US" sz="3600" dirty="0"/>
          </a:p>
          <a:p>
            <a:pPr lvl="1"/>
            <a:r>
              <a:rPr lang="en-US" sz="3600" dirty="0" smtClean="0"/>
              <a:t>Use the information gathered form the power point to complete the foldable</a:t>
            </a:r>
          </a:p>
          <a:p>
            <a:pPr lvl="1"/>
            <a:r>
              <a:rPr lang="en-US" sz="3600" dirty="0" smtClean="0"/>
              <a:t>May also use Textbook pg. 475-481</a:t>
            </a:r>
          </a:p>
        </p:txBody>
      </p:sp>
    </p:spTree>
    <p:extLst>
      <p:ext uri="{BB962C8B-B14F-4D97-AF65-F5344CB8AC3E}">
        <p14:creationId xmlns:p14="http://schemas.microsoft.com/office/powerpoint/2010/main" val="94433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63" y="-166097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Nervous System Diagram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57646"/>
            <a:ext cx="10319657" cy="6100353"/>
          </a:xfrm>
        </p:spPr>
        <p:txBody>
          <a:bodyPr>
            <a:noAutofit/>
          </a:bodyPr>
          <a:lstStyle/>
          <a:p>
            <a:r>
              <a:rPr lang="en-US" sz="3600" dirty="0" smtClean="0"/>
              <a:t>Student will collect 1 “boy” diagram and 1 neuron diagram from playlist 2 basket</a:t>
            </a:r>
          </a:p>
          <a:p>
            <a:r>
              <a:rPr lang="en-US" sz="3600" dirty="0" smtClean="0"/>
              <a:t>Color both diagrams</a:t>
            </a:r>
          </a:p>
          <a:p>
            <a:r>
              <a:rPr lang="en-US" sz="3600" dirty="0" smtClean="0"/>
              <a:t>Cut out both diagrams and glue onto large sheet of construction paper (see teacher example)</a:t>
            </a:r>
          </a:p>
          <a:p>
            <a:r>
              <a:rPr lang="en-US" sz="3600" dirty="0" smtClean="0"/>
              <a:t>Label each part of the nervous system and the neuron</a:t>
            </a:r>
          </a:p>
          <a:p>
            <a:r>
              <a:rPr lang="en-US" sz="3600" dirty="0" smtClean="0"/>
              <a:t>Write the function for each structure below the label (see teacher example if not sure)</a:t>
            </a:r>
          </a:p>
          <a:p>
            <a:r>
              <a:rPr lang="en-US" sz="3600" dirty="0" smtClean="0"/>
              <a:t>Be sure to put your name / class period on diagram poster before you turn it in.</a:t>
            </a:r>
          </a:p>
          <a:p>
            <a:r>
              <a:rPr lang="en-US" sz="3600" dirty="0" smtClean="0"/>
              <a:t>Take your time, NEATNESS counts.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610" r="10287"/>
          <a:stretch/>
        </p:blipFill>
        <p:spPr>
          <a:xfrm>
            <a:off x="10119360" y="0"/>
            <a:ext cx="2072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92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eson" panose="03000600000000000000" pitchFamily="66" charset="0"/>
              </a:rPr>
              <a:t>DOL / Exit Slip</a:t>
            </a:r>
            <a:endParaRPr lang="en-US" u="sng" dirty="0">
              <a:latin typeface="Areson" panose="030006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Students answer questions over the nervous system on own without a textbook or use of their foldable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610" r="10287"/>
          <a:stretch/>
        </p:blipFill>
        <p:spPr>
          <a:xfrm>
            <a:off x="10160223" y="0"/>
            <a:ext cx="20317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78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Areson</vt:lpstr>
      <vt:lpstr>Arial</vt:lpstr>
      <vt:lpstr>Calibri</vt:lpstr>
      <vt:lpstr>Calibri Light</vt:lpstr>
      <vt:lpstr>Office Theme</vt:lpstr>
      <vt:lpstr>April 5, 2016 / Please Do Now</vt:lpstr>
      <vt:lpstr>Agenda</vt:lpstr>
      <vt:lpstr>Vocabulary Match Up</vt:lpstr>
      <vt:lpstr>Nervous System Foldable</vt:lpstr>
      <vt:lpstr>Power Point to Assist with Foldable on Nervous System</vt:lpstr>
      <vt:lpstr>Nervous System Diagram</vt:lpstr>
      <vt:lpstr>DOL / Exit Slip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4, 2016 / Please Do Now</dc:title>
  <dc:creator>Katherine Pease</dc:creator>
  <cp:lastModifiedBy>Pease, Katherine J</cp:lastModifiedBy>
  <cp:revision>6</cp:revision>
  <dcterms:created xsi:type="dcterms:W3CDTF">2016-04-04T04:09:00Z</dcterms:created>
  <dcterms:modified xsi:type="dcterms:W3CDTF">2016-04-05T13:29:46Z</dcterms:modified>
</cp:coreProperties>
</file>