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5th%206%20weeks%20district%20test%20review%20ppt.%202018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4,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7600"/>
            <a:ext cx="9144000" cy="566928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5400" dirty="0"/>
              <a:t>Collect </a:t>
            </a:r>
            <a:r>
              <a:rPr lang="en-US" sz="5400" dirty="0" smtClean="0"/>
              <a:t>PDN </a:t>
            </a:r>
            <a:r>
              <a:rPr lang="en-US" sz="5400" dirty="0" smtClean="0"/>
              <a:t>from </a:t>
            </a:r>
            <a:r>
              <a:rPr lang="en-US" sz="5400" dirty="0"/>
              <a:t>basket / Blue=6</a:t>
            </a:r>
            <a:r>
              <a:rPr lang="en-US" sz="5400" baseline="30000" dirty="0"/>
              <a:t>th</a:t>
            </a:r>
            <a:r>
              <a:rPr lang="en-US" sz="5400" dirty="0"/>
              <a:t>  Green=7</a:t>
            </a:r>
            <a:r>
              <a:rPr lang="en-US" sz="5400" baseline="30000" dirty="0"/>
              <a:t>th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Complete </a:t>
            </a:r>
            <a:r>
              <a:rPr lang="en-US" sz="5400" dirty="0" smtClean="0"/>
              <a:t>PDN </a:t>
            </a:r>
            <a:r>
              <a:rPr lang="en-US" sz="5400" dirty="0" smtClean="0"/>
              <a:t>on </a:t>
            </a:r>
            <a:r>
              <a:rPr lang="en-US" sz="5400" dirty="0"/>
              <a:t>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</a:t>
            </a:r>
            <a:r>
              <a:rPr lang="en-US" sz="4400" dirty="0" err="1" smtClean="0"/>
              <a:t>Wk</a:t>
            </a:r>
            <a:r>
              <a:rPr lang="en-US" sz="4400" dirty="0" smtClean="0"/>
              <a:t> Review</a:t>
            </a:r>
            <a:endParaRPr lang="en-US" sz="4400" dirty="0"/>
          </a:p>
          <a:p>
            <a:pPr marL="514350" indent="-51435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WK Review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647825"/>
            <a:ext cx="4530090" cy="45291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catastrophic events, weathering, erosion, deposition, biomes, micro-habitats, biodiversity and ecological succession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Review.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105526" y="1647825"/>
            <a:ext cx="4762500" cy="45291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organic compounds, levels of organization, plant/animal cells, and human body systems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review.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an exit slip to explain 3 things I will do tonight to prepare for the test.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4" y="1825625"/>
            <a:ext cx="46927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an exit slip to explain 3 things I will do tonight to prepare for the test.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340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49" y="1026160"/>
            <a:ext cx="4638675" cy="5699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7.8A</a:t>
            </a:r>
          </a:p>
          <a:p>
            <a:pPr marL="0" indent="0" algn="ctr">
              <a:buNone/>
            </a:pPr>
            <a:r>
              <a:rPr lang="en-US" sz="4800" dirty="0" smtClean="0"/>
              <a:t>7.8B</a:t>
            </a:r>
          </a:p>
          <a:p>
            <a:pPr marL="0" indent="0" algn="ctr">
              <a:buNone/>
            </a:pPr>
            <a:r>
              <a:rPr lang="en-US" sz="4800" dirty="0" smtClean="0"/>
              <a:t>7.10A</a:t>
            </a:r>
          </a:p>
          <a:p>
            <a:pPr marL="0" indent="0" algn="ctr">
              <a:buNone/>
            </a:pPr>
            <a:r>
              <a:rPr lang="en-US" sz="4800" dirty="0" smtClean="0"/>
              <a:t>7.10B</a:t>
            </a:r>
          </a:p>
          <a:p>
            <a:pPr marL="0" indent="0" algn="ctr">
              <a:buNone/>
            </a:pPr>
            <a:r>
              <a:rPr lang="en-US" sz="4800" dirty="0" smtClean="0"/>
              <a:t>7.10C</a:t>
            </a:r>
            <a:endParaRPr lang="en-US" sz="4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829300" y="945514"/>
            <a:ext cx="5657849" cy="5912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4000" dirty="0" smtClean="0"/>
              <a:t>7.6A</a:t>
            </a:r>
          </a:p>
          <a:p>
            <a:pPr marL="0" indent="0" algn="ctr">
              <a:buNone/>
            </a:pPr>
            <a:r>
              <a:rPr lang="en-US" sz="4000" dirty="0" smtClean="0"/>
              <a:t>7.12C</a:t>
            </a:r>
          </a:p>
          <a:p>
            <a:pPr marL="0" indent="0" algn="ctr">
              <a:buNone/>
            </a:pPr>
            <a:r>
              <a:rPr lang="en-US" sz="4000" dirty="0" smtClean="0"/>
              <a:t>7.12D</a:t>
            </a:r>
          </a:p>
          <a:p>
            <a:pPr marL="0" indent="0" algn="ctr">
              <a:buNone/>
            </a:pPr>
            <a:r>
              <a:rPr lang="en-US" sz="4000" dirty="0" smtClean="0"/>
              <a:t>7.12B</a:t>
            </a:r>
            <a:endParaRPr lang="en-US" sz="4000" dirty="0"/>
          </a:p>
        </p:txBody>
      </p:sp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8520" y="189781"/>
            <a:ext cx="11205713" cy="5987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6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Grade 5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6 Weeks Review Power Point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1475117" y="1872020"/>
            <a:ext cx="101015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hlinkClick r:id="rId3"/>
              </a:rPr>
              <a:t>http://www.coachpease.com/resources/5th%206%20weeks%20district%20test%20review%20ppt.%</a:t>
            </a:r>
            <a:r>
              <a:rPr lang="en-US" sz="6000" dirty="0" smtClean="0">
                <a:hlinkClick r:id="rId3"/>
              </a:rPr>
              <a:t>202018.pptx</a:t>
            </a:r>
            <a:endParaRPr lang="en-US" sz="6000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April 4, 2018</vt:lpstr>
      <vt:lpstr>Agenda</vt:lpstr>
      <vt:lpstr>LO’s</vt:lpstr>
      <vt:lpstr>DOL’S</vt:lpstr>
      <vt:lpstr>TEK’S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20</cp:revision>
  <cp:lastPrinted>2018-04-04T13:03:53Z</cp:lastPrinted>
  <dcterms:created xsi:type="dcterms:W3CDTF">2018-03-25T17:16:06Z</dcterms:created>
  <dcterms:modified xsi:type="dcterms:W3CDTF">2018-04-04T13:04:19Z</dcterms:modified>
</cp:coreProperties>
</file>