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1CCAC2-7545-409E-ACA9-9242C6661EE9}" type="datetimeFigureOut">
              <a:rPr lang="en-US" smtClean="0"/>
              <a:t>4/3/2016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810546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1CCAC2-7545-409E-ACA9-9242C6661EE9}" type="datetimeFigureOut">
              <a:rPr lang="en-US" smtClean="0"/>
              <a:t>4/3/2016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2876062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1CCAC2-7545-409E-ACA9-9242C6661EE9}" type="datetimeFigureOut">
              <a:rPr lang="en-US" smtClean="0"/>
              <a:t>4/3/2016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2758255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1CCAC2-7545-409E-ACA9-9242C6661EE9}" type="datetimeFigureOut">
              <a:rPr lang="en-US" smtClean="0"/>
              <a:t>4/3/2016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1350085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1CCAC2-7545-409E-ACA9-9242C6661EE9}" type="datetimeFigureOut">
              <a:rPr lang="en-US" smtClean="0"/>
              <a:t>4/3/2016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192214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1CCAC2-7545-409E-ACA9-9242C6661EE9}" type="datetimeFigureOut">
              <a:rPr lang="en-US" smtClean="0"/>
              <a:t>4/3/2016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114195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1CCAC2-7545-409E-ACA9-9242C6661EE9}" type="datetimeFigureOut">
              <a:rPr lang="en-US" smtClean="0"/>
              <a:t>4/3/2016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3677617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1CCAC2-7545-409E-ACA9-9242C6661EE9}" type="datetimeFigureOut">
              <a:rPr lang="en-US" smtClean="0"/>
              <a:t>4/3/2016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3677689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CCAC2-7545-409E-ACA9-9242C6661EE9}" type="datetimeFigureOut">
              <a:rPr lang="en-US" smtClean="0"/>
              <a:t>4/3/2016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2425335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F1CCAC2-7545-409E-ACA9-9242C6661EE9}" type="datetimeFigureOut">
              <a:rPr lang="en-US" smtClean="0"/>
              <a:t>4/3/2016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4243517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F1CCAC2-7545-409E-ACA9-9242C6661EE9}" type="datetimeFigureOut">
              <a:rPr lang="en-US" smtClean="0"/>
              <a:t>4/3/2016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FE6959-3EA0-4CC4-8321-F387907233E7}" type="slidenum">
              <a:rPr lang="en-US" smtClean="0"/>
              <a:t>‹#›</a:t>
            </a:fld>
            <a:endParaRPr lang="en-US"/>
          </a:p>
        </p:txBody>
      </p:sp>
    </p:spTree>
    <p:extLst>
      <p:ext uri="{BB962C8B-B14F-4D97-AF65-F5344CB8AC3E}">
        <p14:creationId xmlns:p14="http://schemas.microsoft.com/office/powerpoint/2010/main" val="223985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1CCAC2-7545-409E-ACA9-9242C6661EE9}" type="datetimeFigureOut">
              <a:rPr lang="en-US" smtClean="0"/>
              <a:t>4/3/2016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FE6959-3EA0-4CC4-8321-F387907233E7}" type="slidenum">
              <a:rPr lang="en-US" smtClean="0"/>
              <a:t>‹#›</a:t>
            </a:fld>
            <a:endParaRPr lang="en-US"/>
          </a:p>
        </p:txBody>
      </p:sp>
    </p:spTree>
    <p:extLst>
      <p:ext uri="{BB962C8B-B14F-4D97-AF65-F5344CB8AC3E}">
        <p14:creationId xmlns:p14="http://schemas.microsoft.com/office/powerpoint/2010/main" val="490832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ivk_irrH1W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achpease.co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coachpease.com/resources/The%20Nervous%20System.ppt"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18610" r="10287"/>
          <a:stretch/>
        </p:blipFill>
        <p:spPr>
          <a:xfrm>
            <a:off x="0" y="0"/>
            <a:ext cx="2031777" cy="6858000"/>
          </a:xfrm>
          <a:prstGeom prst="rect">
            <a:avLst/>
          </a:prstGeom>
        </p:spPr>
      </p:pic>
      <p:sp>
        <p:nvSpPr>
          <p:cNvPr id="2" name="Title 1"/>
          <p:cNvSpPr>
            <a:spLocks noGrp="1"/>
          </p:cNvSpPr>
          <p:nvPr>
            <p:ph type="ctrTitle"/>
          </p:nvPr>
        </p:nvSpPr>
        <p:spPr>
          <a:xfrm>
            <a:off x="2031776" y="129586"/>
            <a:ext cx="10160224" cy="1098323"/>
          </a:xfrm>
        </p:spPr>
        <p:txBody>
          <a:bodyPr>
            <a:normAutofit/>
          </a:bodyPr>
          <a:lstStyle/>
          <a:p>
            <a:r>
              <a:rPr lang="en-US" sz="4800" u="sng" dirty="0" smtClean="0">
                <a:latin typeface="Areson" panose="03000600000000000000" pitchFamily="66" charset="0"/>
              </a:rPr>
              <a:t>April 4, 2016 / Please Do Now</a:t>
            </a:r>
            <a:endParaRPr lang="en-US" sz="4800" u="sng" dirty="0">
              <a:latin typeface="Areson" panose="03000600000000000000" pitchFamily="66" charset="0"/>
            </a:endParaRPr>
          </a:p>
        </p:txBody>
      </p:sp>
      <p:sp>
        <p:nvSpPr>
          <p:cNvPr id="3" name="Subtitle 2"/>
          <p:cNvSpPr>
            <a:spLocks noGrp="1"/>
          </p:cNvSpPr>
          <p:nvPr>
            <p:ph type="subTitle" idx="1"/>
          </p:nvPr>
        </p:nvSpPr>
        <p:spPr>
          <a:xfrm>
            <a:off x="2031776" y="1227909"/>
            <a:ext cx="9946863" cy="5473337"/>
          </a:xfrm>
        </p:spPr>
        <p:txBody>
          <a:bodyPr>
            <a:normAutofit lnSpcReduction="10000"/>
          </a:bodyPr>
          <a:lstStyle/>
          <a:p>
            <a:pPr marL="457200" indent="-457200" algn="l">
              <a:buAutoNum type="arabicPeriod"/>
            </a:pPr>
            <a:r>
              <a:rPr lang="en-US" sz="4400" dirty="0" smtClean="0"/>
              <a:t>Sharpen Pencil</a:t>
            </a:r>
          </a:p>
          <a:p>
            <a:pPr marL="457200" indent="-457200" algn="l">
              <a:buAutoNum type="arabicPeriod"/>
            </a:pPr>
            <a:r>
              <a:rPr lang="en-US" sz="4400" dirty="0" smtClean="0"/>
              <a:t>Collect Please Do Now from blue basket, chrome book (NO NOT LOGIN), pen / pencil that works</a:t>
            </a:r>
          </a:p>
          <a:p>
            <a:pPr marL="457200" indent="-457200" algn="l">
              <a:buAutoNum type="arabicPeriod"/>
            </a:pPr>
            <a:r>
              <a:rPr lang="en-US" sz="4400" dirty="0" smtClean="0"/>
              <a:t>Take out Planner, Write in Homework: Study/Complete Nervous System Foldable</a:t>
            </a:r>
          </a:p>
          <a:p>
            <a:pPr marL="457200" indent="-457200" algn="l">
              <a:buAutoNum type="arabicPeriod"/>
            </a:pPr>
            <a:r>
              <a:rPr lang="en-US" sz="4400" dirty="0" smtClean="0"/>
              <a:t>Use the textbook to complete the please do now</a:t>
            </a:r>
            <a:endParaRPr lang="en-US" sz="4400" dirty="0"/>
          </a:p>
        </p:txBody>
      </p:sp>
    </p:spTree>
    <p:extLst>
      <p:ext uri="{BB962C8B-B14F-4D97-AF65-F5344CB8AC3E}">
        <p14:creationId xmlns:p14="http://schemas.microsoft.com/office/powerpoint/2010/main" val="2999284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u="sng" dirty="0" smtClean="0">
                <a:latin typeface="Areson" panose="03000600000000000000" pitchFamily="66" charset="0"/>
              </a:rPr>
              <a:t>Agenda</a:t>
            </a:r>
            <a:endParaRPr lang="en-US" sz="4800" u="sng" dirty="0">
              <a:latin typeface="Areson" panose="03000600000000000000" pitchFamily="66" charset="0"/>
            </a:endParaRPr>
          </a:p>
        </p:txBody>
      </p:sp>
      <p:sp>
        <p:nvSpPr>
          <p:cNvPr id="3" name="Content Placeholder 2"/>
          <p:cNvSpPr>
            <a:spLocks noGrp="1"/>
          </p:cNvSpPr>
          <p:nvPr>
            <p:ph idx="1"/>
          </p:nvPr>
        </p:nvSpPr>
        <p:spPr/>
        <p:txBody>
          <a:bodyPr>
            <a:normAutofit/>
          </a:bodyPr>
          <a:lstStyle/>
          <a:p>
            <a:r>
              <a:rPr lang="en-US" sz="4400" dirty="0" smtClean="0"/>
              <a:t>Please Do Now</a:t>
            </a:r>
          </a:p>
          <a:p>
            <a:r>
              <a:rPr lang="en-US" sz="4400" dirty="0" smtClean="0"/>
              <a:t>Pass out/Explain Clickers</a:t>
            </a:r>
          </a:p>
          <a:p>
            <a:r>
              <a:rPr lang="en-US" sz="4400" dirty="0" smtClean="0"/>
              <a:t>Essential Question</a:t>
            </a:r>
          </a:p>
          <a:p>
            <a:r>
              <a:rPr lang="en-US" sz="4400" dirty="0" smtClean="0"/>
              <a:t>Nervous System Foldable</a:t>
            </a:r>
          </a:p>
          <a:p>
            <a:r>
              <a:rPr lang="en-US" sz="4400" dirty="0" smtClean="0"/>
              <a:t>DOL / Exit Slip</a:t>
            </a:r>
            <a:endParaRPr lang="en-US" sz="4400" dirty="0"/>
          </a:p>
        </p:txBody>
      </p:sp>
      <p:pic>
        <p:nvPicPr>
          <p:cNvPr id="4" name="Picture 3"/>
          <p:cNvPicPr>
            <a:picLocks noChangeAspect="1"/>
          </p:cNvPicPr>
          <p:nvPr/>
        </p:nvPicPr>
        <p:blipFill rotWithShape="1">
          <a:blip r:embed="rId2"/>
          <a:srcRect l="18610" r="10287"/>
          <a:stretch/>
        </p:blipFill>
        <p:spPr>
          <a:xfrm>
            <a:off x="8736037" y="0"/>
            <a:ext cx="3455963" cy="6858000"/>
          </a:xfrm>
          <a:prstGeom prst="rect">
            <a:avLst/>
          </a:prstGeom>
        </p:spPr>
      </p:pic>
    </p:spTree>
    <p:extLst>
      <p:ext uri="{BB962C8B-B14F-4D97-AF65-F5344CB8AC3E}">
        <p14:creationId xmlns:p14="http://schemas.microsoft.com/office/powerpoint/2010/main" val="2735259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Areson" panose="03000600000000000000" pitchFamily="66" charset="0"/>
              </a:rPr>
              <a:t>Essential Question:</a:t>
            </a:r>
            <a:endParaRPr lang="en-US" u="sng" dirty="0">
              <a:latin typeface="Areson" panose="03000600000000000000" pitchFamily="66" charset="0"/>
            </a:endParaRPr>
          </a:p>
        </p:txBody>
      </p:sp>
      <p:sp>
        <p:nvSpPr>
          <p:cNvPr id="3" name="Content Placeholder 2"/>
          <p:cNvSpPr>
            <a:spLocks noGrp="1"/>
          </p:cNvSpPr>
          <p:nvPr>
            <p:ph idx="1"/>
          </p:nvPr>
        </p:nvSpPr>
        <p:spPr>
          <a:xfrm>
            <a:off x="838200" y="1825625"/>
            <a:ext cx="9322023" cy="4901746"/>
          </a:xfrm>
        </p:spPr>
        <p:txBody>
          <a:bodyPr>
            <a:normAutofit/>
          </a:bodyPr>
          <a:lstStyle/>
          <a:p>
            <a:r>
              <a:rPr lang="en-US" sz="4400" dirty="0" smtClean="0"/>
              <a:t>We learned that out skeletal muscles react voluntarily to move our skeleton, but what allows these muscles to know when to cause movement in the body?  What body system is responsible for sending the message to our skeletal muscles to contract or relax?  Explain.</a:t>
            </a:r>
            <a:endParaRPr lang="en-US" sz="4400" dirty="0"/>
          </a:p>
        </p:txBody>
      </p:sp>
      <p:pic>
        <p:nvPicPr>
          <p:cNvPr id="4" name="Picture 3"/>
          <p:cNvPicPr>
            <a:picLocks noChangeAspect="1"/>
          </p:cNvPicPr>
          <p:nvPr/>
        </p:nvPicPr>
        <p:blipFill rotWithShape="1">
          <a:blip r:embed="rId2"/>
          <a:srcRect l="18610" r="10287"/>
          <a:stretch/>
        </p:blipFill>
        <p:spPr>
          <a:xfrm>
            <a:off x="10160223" y="0"/>
            <a:ext cx="2031777" cy="6858000"/>
          </a:xfrm>
          <a:prstGeom prst="rect">
            <a:avLst/>
          </a:prstGeom>
        </p:spPr>
      </p:pic>
    </p:spTree>
    <p:extLst>
      <p:ext uri="{BB962C8B-B14F-4D97-AF65-F5344CB8AC3E}">
        <p14:creationId xmlns:p14="http://schemas.microsoft.com/office/powerpoint/2010/main" val="853574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137" y="103868"/>
            <a:ext cx="10515600" cy="1325563"/>
          </a:xfrm>
        </p:spPr>
        <p:txBody>
          <a:bodyPr/>
          <a:lstStyle/>
          <a:p>
            <a:r>
              <a:rPr lang="en-US" u="sng" dirty="0" smtClean="0">
                <a:latin typeface="Areson" panose="03000600000000000000" pitchFamily="66" charset="0"/>
              </a:rPr>
              <a:t>Nervous System Foldable</a:t>
            </a:r>
            <a:endParaRPr lang="en-US" u="sng" dirty="0">
              <a:latin typeface="Areson" panose="03000600000000000000" pitchFamily="66" charset="0"/>
            </a:endParaRPr>
          </a:p>
        </p:txBody>
      </p:sp>
      <p:sp>
        <p:nvSpPr>
          <p:cNvPr id="3" name="Content Placeholder 2"/>
          <p:cNvSpPr>
            <a:spLocks noGrp="1"/>
          </p:cNvSpPr>
          <p:nvPr>
            <p:ph idx="1"/>
          </p:nvPr>
        </p:nvSpPr>
        <p:spPr>
          <a:xfrm>
            <a:off x="1" y="1201784"/>
            <a:ext cx="10160222" cy="5473336"/>
          </a:xfrm>
        </p:spPr>
        <p:txBody>
          <a:bodyPr>
            <a:normAutofit fontScale="92500" lnSpcReduction="20000"/>
          </a:bodyPr>
          <a:lstStyle/>
          <a:p>
            <a:r>
              <a:rPr lang="en-US" sz="4400" dirty="0" smtClean="0"/>
              <a:t>Teacher will pass out and explain/model how to complete the foldable</a:t>
            </a:r>
          </a:p>
          <a:p>
            <a:r>
              <a:rPr lang="en-US" sz="4400" dirty="0" smtClean="0"/>
              <a:t>Students will watch a video clip over the nervous system as teacher passes out foldable</a:t>
            </a:r>
          </a:p>
          <a:p>
            <a:r>
              <a:rPr lang="en-US" sz="4400" dirty="0" smtClean="0">
                <a:hlinkClick r:id="rId2"/>
              </a:rPr>
              <a:t>https://www.youtube.com/watch?v=ivk_irrH1WY</a:t>
            </a:r>
            <a:endParaRPr lang="en-US" sz="4400" dirty="0" smtClean="0"/>
          </a:p>
          <a:p>
            <a:pPr marL="0" indent="0">
              <a:buNone/>
            </a:pPr>
            <a:endParaRPr lang="en-US" sz="4400" dirty="0" smtClean="0"/>
          </a:p>
          <a:p>
            <a:r>
              <a:rPr lang="en-US" sz="4400" dirty="0" smtClean="0"/>
              <a:t>Students use information collected form video to assist with completing the foldable</a:t>
            </a:r>
          </a:p>
          <a:p>
            <a:endParaRPr lang="en-US" dirty="0"/>
          </a:p>
          <a:p>
            <a:pPr marL="0" indent="0">
              <a:buNone/>
            </a:pPr>
            <a:endParaRPr lang="en-US" dirty="0"/>
          </a:p>
        </p:txBody>
      </p:sp>
      <p:pic>
        <p:nvPicPr>
          <p:cNvPr id="4" name="Picture 3"/>
          <p:cNvPicPr>
            <a:picLocks noChangeAspect="1"/>
          </p:cNvPicPr>
          <p:nvPr/>
        </p:nvPicPr>
        <p:blipFill rotWithShape="1">
          <a:blip r:embed="rId3"/>
          <a:srcRect l="18610" r="10287"/>
          <a:stretch/>
        </p:blipFill>
        <p:spPr>
          <a:xfrm>
            <a:off x="10160223" y="0"/>
            <a:ext cx="2031777" cy="6858000"/>
          </a:xfrm>
          <a:prstGeom prst="rect">
            <a:avLst/>
          </a:prstGeom>
        </p:spPr>
      </p:pic>
    </p:spTree>
    <p:extLst>
      <p:ext uri="{BB962C8B-B14F-4D97-AF65-F5344CB8AC3E}">
        <p14:creationId xmlns:p14="http://schemas.microsoft.com/office/powerpoint/2010/main" val="3733276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43" y="116930"/>
            <a:ext cx="11952513" cy="1325563"/>
          </a:xfrm>
        </p:spPr>
        <p:txBody>
          <a:bodyPr>
            <a:normAutofit/>
          </a:bodyPr>
          <a:lstStyle/>
          <a:p>
            <a:r>
              <a:rPr lang="en-US" sz="4000" u="sng" dirty="0" smtClean="0">
                <a:latin typeface="Areson" panose="03000600000000000000" pitchFamily="66" charset="0"/>
              </a:rPr>
              <a:t>Power Point to Assist with Foldable on Nervous System</a:t>
            </a:r>
            <a:endParaRPr lang="en-US" sz="4000" u="sng" dirty="0">
              <a:latin typeface="Areson" panose="03000600000000000000" pitchFamily="66" charset="0"/>
            </a:endParaRPr>
          </a:p>
        </p:txBody>
      </p:sp>
      <p:pic>
        <p:nvPicPr>
          <p:cNvPr id="4" name="Picture 3"/>
          <p:cNvPicPr>
            <a:picLocks noChangeAspect="1"/>
          </p:cNvPicPr>
          <p:nvPr/>
        </p:nvPicPr>
        <p:blipFill rotWithShape="1">
          <a:blip r:embed="rId2"/>
          <a:srcRect l="18610" r="10287"/>
          <a:stretch/>
        </p:blipFill>
        <p:spPr>
          <a:xfrm>
            <a:off x="10160223" y="0"/>
            <a:ext cx="2031777" cy="6858000"/>
          </a:xfrm>
          <a:prstGeom prst="rect">
            <a:avLst/>
          </a:prstGeom>
        </p:spPr>
      </p:pic>
      <p:sp>
        <p:nvSpPr>
          <p:cNvPr id="3" name="Content Placeholder 2"/>
          <p:cNvSpPr>
            <a:spLocks noGrp="1"/>
          </p:cNvSpPr>
          <p:nvPr>
            <p:ph idx="1"/>
          </p:nvPr>
        </p:nvSpPr>
        <p:spPr>
          <a:xfrm>
            <a:off x="119744" y="1319349"/>
            <a:ext cx="10040480" cy="5394960"/>
          </a:xfrm>
        </p:spPr>
        <p:txBody>
          <a:bodyPr>
            <a:noAutofit/>
          </a:bodyPr>
          <a:lstStyle/>
          <a:p>
            <a:r>
              <a:rPr lang="en-US" sz="3600" dirty="0" smtClean="0"/>
              <a:t>Login to </a:t>
            </a:r>
            <a:r>
              <a:rPr lang="en-US" sz="3600" dirty="0" smtClean="0">
                <a:hlinkClick r:id="rId3"/>
              </a:rPr>
              <a:t>www.coachpease.com</a:t>
            </a:r>
            <a:endParaRPr lang="en-US" sz="3600" dirty="0" smtClean="0"/>
          </a:p>
          <a:p>
            <a:r>
              <a:rPr lang="en-US" sz="3600" dirty="0" smtClean="0"/>
              <a:t>Click on 5</a:t>
            </a:r>
            <a:r>
              <a:rPr lang="en-US" sz="3600" baseline="30000" dirty="0" smtClean="0"/>
              <a:t>th</a:t>
            </a:r>
            <a:r>
              <a:rPr lang="en-US" sz="3600" dirty="0" smtClean="0"/>
              <a:t> 6 weeks</a:t>
            </a:r>
          </a:p>
          <a:p>
            <a:r>
              <a:rPr lang="en-US" sz="3600" dirty="0" smtClean="0"/>
              <a:t>Scroll to “The Nervous System” power point</a:t>
            </a:r>
          </a:p>
          <a:p>
            <a:pPr lvl="1"/>
            <a:r>
              <a:rPr lang="en-US" sz="3600" dirty="0" smtClean="0">
                <a:hlinkClick r:id="rId4"/>
              </a:rPr>
              <a:t>http://www.coachpease.com/resources/The%20Nervous%20System.ppt</a:t>
            </a:r>
            <a:endParaRPr lang="en-US" sz="3600" dirty="0" smtClean="0"/>
          </a:p>
          <a:p>
            <a:pPr lvl="1"/>
            <a:endParaRPr lang="en-US" sz="3600" dirty="0"/>
          </a:p>
          <a:p>
            <a:pPr lvl="1"/>
            <a:r>
              <a:rPr lang="en-US" sz="3600" dirty="0" smtClean="0"/>
              <a:t>Use the information gathered form the power point to complete the foldable</a:t>
            </a:r>
          </a:p>
          <a:p>
            <a:pPr lvl="1"/>
            <a:r>
              <a:rPr lang="en-US" sz="3600" dirty="0" smtClean="0"/>
              <a:t>May also use Textbook pg. 475-481</a:t>
            </a:r>
          </a:p>
        </p:txBody>
      </p:sp>
    </p:spTree>
    <p:extLst>
      <p:ext uri="{BB962C8B-B14F-4D97-AF65-F5344CB8AC3E}">
        <p14:creationId xmlns:p14="http://schemas.microsoft.com/office/powerpoint/2010/main" val="944334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Areson" panose="03000600000000000000" pitchFamily="66" charset="0"/>
              </a:rPr>
              <a:t>DOL / Exit Slip</a:t>
            </a:r>
            <a:endParaRPr lang="en-US" u="sng" dirty="0">
              <a:latin typeface="Areson" panose="03000600000000000000" pitchFamily="66" charset="0"/>
            </a:endParaRPr>
          </a:p>
        </p:txBody>
      </p:sp>
      <p:sp>
        <p:nvSpPr>
          <p:cNvPr id="3" name="Content Placeholder 2"/>
          <p:cNvSpPr>
            <a:spLocks noGrp="1"/>
          </p:cNvSpPr>
          <p:nvPr>
            <p:ph idx="1"/>
          </p:nvPr>
        </p:nvSpPr>
        <p:spPr/>
        <p:txBody>
          <a:bodyPr>
            <a:normAutofit/>
          </a:bodyPr>
          <a:lstStyle/>
          <a:p>
            <a:r>
              <a:rPr lang="en-US" sz="4800" dirty="0" smtClean="0"/>
              <a:t>Students answer questions over the nervous system on own without a textbook or use of their foldable</a:t>
            </a:r>
            <a:endParaRPr lang="en-US" sz="4800" dirty="0"/>
          </a:p>
        </p:txBody>
      </p:sp>
      <p:pic>
        <p:nvPicPr>
          <p:cNvPr id="4" name="Picture 3"/>
          <p:cNvPicPr>
            <a:picLocks noChangeAspect="1"/>
          </p:cNvPicPr>
          <p:nvPr/>
        </p:nvPicPr>
        <p:blipFill rotWithShape="1">
          <a:blip r:embed="rId2"/>
          <a:srcRect l="18610" r="10287"/>
          <a:stretch/>
        </p:blipFill>
        <p:spPr>
          <a:xfrm>
            <a:off x="10160223" y="0"/>
            <a:ext cx="2031777" cy="6858000"/>
          </a:xfrm>
          <a:prstGeom prst="rect">
            <a:avLst/>
          </a:prstGeom>
        </p:spPr>
      </p:pic>
    </p:spTree>
    <p:extLst>
      <p:ext uri="{BB962C8B-B14F-4D97-AF65-F5344CB8AC3E}">
        <p14:creationId xmlns:p14="http://schemas.microsoft.com/office/powerpoint/2010/main" val="1672278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231</Words>
  <Application>Microsoft Office PowerPoint</Application>
  <PresentationFormat>Widescreen</PresentationFormat>
  <Paragraphs>29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Areson</vt:lpstr>
      <vt:lpstr>Arial</vt:lpstr>
      <vt:lpstr>Calibri</vt:lpstr>
      <vt:lpstr>Calibri Light</vt:lpstr>
      <vt:lpstr>Office Theme</vt:lpstr>
      <vt:lpstr>April 4, 2016 / Please Do Now</vt:lpstr>
      <vt:lpstr>Agenda</vt:lpstr>
      <vt:lpstr>Essential Question:</vt:lpstr>
      <vt:lpstr>Nervous System Foldable</vt:lpstr>
      <vt:lpstr>Power Point to Assist with Foldable on Nervous System</vt:lpstr>
      <vt:lpstr>DOL / Exit Slip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April 4, 2016 / Please Do Now</dc:title>
  <dc:creator>Katherine Pease</dc:creator>
  <cp:lastModifiedBy>Katherine Pease</cp:lastModifiedBy>
  <cp:revision>4</cp:revision>
  <dcterms:created xsi:type="dcterms:W3CDTF">2016-04-04T04:09:00Z</dcterms:created>
  <dcterms:modified xsi:type="dcterms:W3CDTF">2016-04-04T04:21:27Z</dcterms:modified>
</cp:coreProperties>
</file>