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7" r:id="rId1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9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0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9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7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2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F92D-5117-4EE2-93DC-F13A798E567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xoplanets.nasa.gov/resources/10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-7iXyYS0u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AzGC89n0S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allasisd.schoolog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45414"/>
            <a:ext cx="3773806" cy="708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26477"/>
          </a:xfrm>
        </p:spPr>
        <p:txBody>
          <a:bodyPr/>
          <a:lstStyle/>
          <a:p>
            <a:r>
              <a:rPr lang="en-US" b="1" u="sng" dirty="0">
                <a:latin typeface="Algerian" panose="04020705040A02060702" pitchFamily="82" charset="0"/>
              </a:rPr>
              <a:t>April </a:t>
            </a:r>
            <a:r>
              <a:rPr lang="en-US" b="1" u="sng" dirty="0" smtClean="0">
                <a:latin typeface="Algerian" panose="04020705040A02060702" pitchFamily="82" charset="0"/>
              </a:rPr>
              <a:t>28, </a:t>
            </a:r>
            <a:r>
              <a:rPr lang="en-US" b="1" u="sng" dirty="0">
                <a:latin typeface="Algerian" panose="04020705040A02060702" pitchFamily="82" charset="0"/>
              </a:rPr>
              <a:t>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6180" y="1154430"/>
            <a:ext cx="8465820" cy="587502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Collect PDN / DOL, 7</a:t>
            </a:r>
            <a:r>
              <a:rPr lang="en-US" sz="5400" baseline="30000" dirty="0"/>
              <a:t>th</a:t>
            </a:r>
            <a:r>
              <a:rPr lang="en-US" sz="5400" dirty="0"/>
              <a:t> Grade Textbook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Complete PDN / DOL</a:t>
            </a:r>
          </a:p>
        </p:txBody>
      </p:sp>
    </p:spTree>
    <p:extLst>
      <p:ext uri="{BB962C8B-B14F-4D97-AF65-F5344CB8AC3E}">
        <p14:creationId xmlns:p14="http://schemas.microsoft.com/office/powerpoint/2010/main" val="33302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932" y="-188691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932" y="689113"/>
            <a:ext cx="7854998" cy="5487850"/>
          </a:xfrm>
        </p:spPr>
        <p:txBody>
          <a:bodyPr>
            <a:noAutofit/>
          </a:bodyPr>
          <a:lstStyle/>
          <a:p>
            <a:r>
              <a:rPr lang="en-US" sz="7200" dirty="0"/>
              <a:t>I will complete written STAAR type questions over </a:t>
            </a:r>
            <a:r>
              <a:rPr lang="en-US" sz="7200" dirty="0" smtClean="0"/>
              <a:t>characteristics of life in space via </a:t>
            </a:r>
            <a:r>
              <a:rPr lang="en-US" sz="7200" dirty="0"/>
              <a:t>a DOL quiz.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77" t="19872" r="5700" b="19743"/>
          <a:stretch/>
        </p:blipFill>
        <p:spPr>
          <a:xfrm>
            <a:off x="-184638" y="0"/>
            <a:ext cx="434257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3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3090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</a:t>
            </a:r>
            <a:r>
              <a:rPr lang="en-US" b="1" u="sng" dirty="0" smtClean="0"/>
              <a:t>Characteristics of Life in Space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617566" y="5811560"/>
            <a:ext cx="10375020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hlinkClick r:id="rId2"/>
              </a:rPr>
              <a:t>https://</a:t>
            </a:r>
            <a:r>
              <a:rPr lang="en-US" sz="4400" dirty="0" smtClean="0">
                <a:hlinkClick r:id="rId2"/>
              </a:rPr>
              <a:t>exoplanets.nasa.gov/resources/1062</a:t>
            </a:r>
            <a:endParaRPr lang="en-US" sz="44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8994" y="785004"/>
            <a:ext cx="116750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As of today, Earth is the only know planet for actual life.  Why Earth?  What is so special about Earth in regards to everything else in our universe?</a:t>
            </a:r>
          </a:p>
          <a:p>
            <a:endParaRPr lang="en-US" sz="4400" dirty="0" smtClean="0"/>
          </a:p>
          <a:p>
            <a:pPr algn="ctr"/>
            <a:r>
              <a:rPr lang="en-US" sz="3600" i="1" dirty="0" smtClean="0"/>
              <a:t>Pair share with our table neighbor / record answers in journal</a:t>
            </a:r>
          </a:p>
          <a:p>
            <a:pPr algn="ctr"/>
            <a:r>
              <a:rPr lang="en-US" sz="3600" i="1" dirty="0" smtClean="0"/>
              <a:t>Re-group as a class and discuss</a:t>
            </a:r>
          </a:p>
          <a:p>
            <a:pPr algn="ctr"/>
            <a:r>
              <a:rPr lang="en-US" sz="3600" i="1" dirty="0" smtClean="0"/>
              <a:t>Watch Video Clip below to Assist.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7689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180" y="-160177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180" y="656492"/>
            <a:ext cx="8343900" cy="5520471"/>
          </a:xfrm>
        </p:spPr>
        <p:txBody>
          <a:bodyPr>
            <a:no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</a:t>
            </a:r>
            <a:r>
              <a:rPr lang="en-US" sz="6000" dirty="0" smtClean="0"/>
              <a:t>Moth Quick Lab</a:t>
            </a:r>
            <a:endParaRPr lang="en-US" sz="6000" dirty="0"/>
          </a:p>
          <a:p>
            <a:r>
              <a:rPr lang="en-US" sz="6000" dirty="0"/>
              <a:t>3. </a:t>
            </a:r>
            <a:r>
              <a:rPr lang="en-US" sz="6000" dirty="0" smtClean="0"/>
              <a:t>Natural Selection / Darwin Foldable</a:t>
            </a:r>
          </a:p>
          <a:p>
            <a:r>
              <a:rPr lang="en-US" sz="6000" dirty="0" smtClean="0"/>
              <a:t>4. DOL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864" y="-252095"/>
            <a:ext cx="6855555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445" y="685800"/>
            <a:ext cx="8605064" cy="5966460"/>
          </a:xfrm>
        </p:spPr>
        <p:txBody>
          <a:bodyPr>
            <a:noAutofit/>
          </a:bodyPr>
          <a:lstStyle/>
          <a:p>
            <a:r>
              <a:rPr lang="en-US" sz="4800" dirty="0"/>
              <a:t>7.11(C)  identify some changes in genetic traits that have occurred over several generations through natural selection and selective breeding such as the Galapagos Medium Ground Finch (Geospiza fortis) or domestic animals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677" t="8516" r="6059" b="5258"/>
          <a:stretch/>
        </p:blipFill>
        <p:spPr>
          <a:xfrm>
            <a:off x="-112143" y="0"/>
            <a:ext cx="3856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6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538"/>
            <a:ext cx="4530880" cy="6202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-29781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0"/>
            <a:ext cx="778383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We will </a:t>
            </a:r>
            <a:r>
              <a:rPr lang="en-US" sz="4800" dirty="0" smtClean="0"/>
              <a:t>investigate who Darwin was and his discovery of natural selection through completion of a foldable.</a:t>
            </a:r>
          </a:p>
          <a:p>
            <a:r>
              <a:rPr lang="en-US" sz="4800" dirty="0"/>
              <a:t>7.11(C)  identify some changes in genetic traits that have occurred over several generations through natural selection and selective breeding such as the Galapagos Medium Ground Finch (</a:t>
            </a:r>
            <a:r>
              <a:rPr lang="en-US" sz="4800" dirty="0"/>
              <a:t>Geospiza</a:t>
            </a:r>
            <a:r>
              <a:rPr lang="en-US" sz="4800" dirty="0"/>
              <a:t> </a:t>
            </a:r>
            <a:r>
              <a:rPr lang="en-US" sz="4800" dirty="0"/>
              <a:t>fortis</a:t>
            </a:r>
            <a:r>
              <a:rPr lang="en-US" sz="4800" dirty="0"/>
              <a:t>) or domestic animals</a:t>
            </a:r>
          </a:p>
          <a:p>
            <a:endParaRPr lang="en-US" sz="4800" dirty="0"/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387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639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130" y="594360"/>
            <a:ext cx="8618220" cy="6137910"/>
          </a:xfrm>
        </p:spPr>
        <p:txBody>
          <a:bodyPr>
            <a:noAutofit/>
          </a:bodyPr>
          <a:lstStyle/>
          <a:p>
            <a:r>
              <a:rPr lang="en-US" sz="7200" dirty="0"/>
              <a:t>I will complete written STAAR type assessment questions over </a:t>
            </a:r>
            <a:r>
              <a:rPr lang="en-US" sz="7200" dirty="0" smtClean="0"/>
              <a:t>natural selection and Darwin via </a:t>
            </a:r>
            <a:r>
              <a:rPr lang="en-US" sz="7200" dirty="0"/>
              <a:t>a DOL quiz.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"/>
            <a:ext cx="3424687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3999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Question: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7335">
            <a:off x="6583454" y="26732"/>
            <a:ext cx="5667128" cy="45665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95" y="474452"/>
            <a:ext cx="11947585" cy="63059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 dirty="0" smtClean="0"/>
              <a:t>What does a chicken and a dinosaur have in common?  Explain.</a:t>
            </a:r>
          </a:p>
          <a:p>
            <a:r>
              <a:rPr lang="en-US" dirty="0" smtClean="0"/>
              <a:t>Pair Share</a:t>
            </a:r>
          </a:p>
          <a:p>
            <a:r>
              <a:rPr lang="en-US" dirty="0" smtClean="0"/>
              <a:t>Video </a:t>
            </a:r>
            <a:r>
              <a:rPr lang="en-US" dirty="0"/>
              <a:t>to </a:t>
            </a:r>
            <a:r>
              <a:rPr lang="en-US" dirty="0" smtClean="0"/>
              <a:t>Explain: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www.youtube.com/watch?v=0-7iXyYS0uw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www.youtube.com/watch?v=XAzGC89n0S4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400" dirty="0" smtClean="0"/>
              <a:t>Who played a major role in helping us to understanding how this could be?  What was the specie of animals is he most famous for to help explain this relationship, how animals change/adapt over time?</a:t>
            </a:r>
          </a:p>
          <a:p>
            <a:pPr marL="0" indent="0" algn="ctr">
              <a:buNone/>
            </a:pPr>
            <a:r>
              <a:rPr lang="en-US" sz="4400" dirty="0">
                <a:hlinkClick r:id="rId4"/>
              </a:rPr>
              <a:t>https://</a:t>
            </a:r>
            <a:r>
              <a:rPr lang="en-US" sz="4400" dirty="0" smtClean="0">
                <a:hlinkClick r:id="rId4"/>
              </a:rPr>
              <a:t>www.youtube.com/watch?v=XAzGC89n0S4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01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924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50" y="112143"/>
            <a:ext cx="7840980" cy="6448677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/>
              <a:t>1. PDN</a:t>
            </a:r>
          </a:p>
          <a:p>
            <a:r>
              <a:rPr lang="en-US" sz="6600" dirty="0" smtClean="0"/>
              <a:t>2.Why is their only life on Earth???  </a:t>
            </a:r>
            <a:r>
              <a:rPr lang="en-US" sz="6600" dirty="0" smtClean="0"/>
              <a:t>Space Video</a:t>
            </a:r>
            <a:endParaRPr lang="en-US" sz="6600" dirty="0"/>
          </a:p>
          <a:p>
            <a:r>
              <a:rPr lang="en-US" sz="6600" dirty="0"/>
              <a:t>3. </a:t>
            </a:r>
            <a:r>
              <a:rPr lang="en-US" sz="6600" dirty="0" smtClean="0"/>
              <a:t>Characteristics of </a:t>
            </a:r>
            <a:r>
              <a:rPr lang="en-US" sz="6600" dirty="0" smtClean="0"/>
              <a:t>Objects in </a:t>
            </a:r>
            <a:r>
              <a:rPr lang="en-US" sz="6600" dirty="0"/>
              <a:t>Space Foldable </a:t>
            </a:r>
            <a:r>
              <a:rPr lang="en-US" sz="3800" dirty="0">
                <a:hlinkClick r:id="rId2"/>
              </a:rPr>
              <a:t>https://</a:t>
            </a:r>
            <a:r>
              <a:rPr lang="en-US" sz="3800" dirty="0" smtClean="0">
                <a:hlinkClick r:id="rId2"/>
              </a:rPr>
              <a:t>dallasisd.schoology.com</a:t>
            </a:r>
            <a:endParaRPr lang="en-US" sz="3800" dirty="0" smtClean="0"/>
          </a:p>
          <a:p>
            <a:pPr marL="0" indent="0">
              <a:buNone/>
            </a:pPr>
            <a:r>
              <a:rPr lang="en-US" sz="6600" dirty="0" smtClean="0"/>
              <a:t>4.</a:t>
            </a:r>
            <a:r>
              <a:rPr lang="en-US" sz="6600" dirty="0" smtClean="0"/>
              <a:t>. </a:t>
            </a:r>
            <a:r>
              <a:rPr lang="en-US" sz="6600" dirty="0"/>
              <a:t>DOL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" y="617220"/>
            <a:ext cx="426148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674" y="-252094"/>
            <a:ext cx="6017895" cy="1099820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674" y="631135"/>
            <a:ext cx="7553326" cy="6226865"/>
          </a:xfrm>
        </p:spPr>
        <p:txBody>
          <a:bodyPr>
            <a:normAutofit/>
          </a:bodyPr>
          <a:lstStyle/>
          <a:p>
            <a:r>
              <a:rPr lang="en-US" sz="5400" dirty="0"/>
              <a:t>7.9(A)  analyze the characteristics of objects in our solar system that allow life to exist such as the proximity of the Sun, presence of water, and composition of the </a:t>
            </a:r>
            <a:r>
              <a:rPr lang="en-US" sz="5400" dirty="0" smtClean="0"/>
              <a:t>atmosphere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0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737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785" y="-251879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916" y="685800"/>
            <a:ext cx="8766163" cy="617220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LO: We will investigate what </a:t>
            </a:r>
            <a:r>
              <a:rPr lang="en-US" sz="4400" dirty="0" smtClean="0"/>
              <a:t>characteristics </a:t>
            </a:r>
            <a:r>
              <a:rPr lang="en-US" sz="4400" dirty="0" smtClean="0"/>
              <a:t>it takes for life in space through completion of a foldable.</a:t>
            </a:r>
          </a:p>
          <a:p>
            <a:r>
              <a:rPr lang="en-US" sz="4400" dirty="0"/>
              <a:t>7.9(A)  analyze the characteristics of objects in our solar system that allow life to exist such as the proximity of the Sun, presence of water, and composition of the atmosphere; and</a:t>
            </a:r>
          </a:p>
          <a:p>
            <a:pPr lvl="1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4743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395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Office Theme</vt:lpstr>
      <vt:lpstr>April 28, 2017</vt:lpstr>
      <vt:lpstr>7th Grade Agenda</vt:lpstr>
      <vt:lpstr>7th Grade TEKS</vt:lpstr>
      <vt:lpstr>7th Grade Lo</vt:lpstr>
      <vt:lpstr>7th Grade DOL</vt:lpstr>
      <vt:lpstr>7th Grade Question:</vt:lpstr>
      <vt:lpstr>6th Grade Agenda</vt:lpstr>
      <vt:lpstr>6th Grade TEKS</vt:lpstr>
      <vt:lpstr>6th Grade LO</vt:lpstr>
      <vt:lpstr>6th Grade DOL</vt:lpstr>
      <vt:lpstr>6th Grade Characteristics of Life in Space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18, 2017</dc:title>
  <dc:creator>Katherine Pease</dc:creator>
  <cp:lastModifiedBy>Pease, Katherine J</cp:lastModifiedBy>
  <cp:revision>25</cp:revision>
  <cp:lastPrinted>2017-04-17T19:35:26Z</cp:lastPrinted>
  <dcterms:created xsi:type="dcterms:W3CDTF">2017-04-17T18:37:21Z</dcterms:created>
  <dcterms:modified xsi:type="dcterms:W3CDTF">2017-04-27T21:44:11Z</dcterms:modified>
</cp:coreProperties>
</file>