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6" r:id="rId8"/>
    <p:sldId id="269" r:id="rId9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E953C6-DCC6-4E41-82D1-B01F052D1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7878CD5-2805-454A-8577-0071D0D17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A1CA5C-EC00-44BC-BAFE-CA4D66EE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C7C1323-F81F-4460-B91B-3A5936C4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739F91-D5DD-4250-A734-16041D02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6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56D91F-D851-4468-896D-9DE245C3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17BE688-E95D-4853-80A1-0DF214489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2AF8AA5-63A9-4E89-B2D2-28CAF4E4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EE493A-A239-4407-9702-7226F9FA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78BC48-9695-423C-A139-B8F2E5CD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2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1FDE5EB-830A-47DE-A16C-5609F2B90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36D4C3B-1FD6-4254-A81D-3CE45F929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ABDC0E-E4B0-472F-AC68-969EDB8EF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521784A-EFD7-4A2F-B77B-2048FA5F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5D9929-21C4-4C9A-B130-0FE02890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9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0BCF43-AB6C-44A0-B25D-5FC477C21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96A96A-1F9C-4C8D-B5DA-3E6D5F35E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2DFDD0-C32C-4226-9623-04B49B4E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A7545C-F2B3-45B6-9BFB-340CC637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B08A3D-50C6-479E-9C80-E5472F71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3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14B208-FFB1-4608-BAEC-818746DF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452F569-3726-457A-B049-DB81465D1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918F58-E67B-40A5-B93E-13F173C7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6AAAE2-B553-4EB3-99BC-2D22C859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292D84-320B-4BA6-8904-56617F1F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5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7DF40B-899C-4160-AEB4-30D38CE3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96A9E4-E551-48C9-8079-EF12010D6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5D01E21-49E5-404C-9DDF-C71881B57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208431D-93BC-4DB1-B32D-0E6AB64B6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B8C60B-4B57-4E6E-A97F-49455FA0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8582EE0-8659-45A9-884B-DBD6F63E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2FA0AC-1339-4C4A-B9B9-8C43ACEA8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203AC4C-F4A4-4110-B8D6-E06F5BC18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B5BA04D-104E-4BAE-AE5C-864A226E7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44F92F7-7FCA-41CC-AEFC-599CEE749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F8AF5F3-090B-4A9B-9202-56EEA6211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B946D1C-3D43-4103-80B3-1FA0CD3A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3B7B86B-0320-4D79-8B09-61CC8ACE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9FED1D6-A655-46A0-9231-E0E43282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668FE5-EC2C-4323-8E7A-AAB1F385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BFC4025-6E33-4114-9A4C-1979C18A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7A1C30F-0F25-4A20-A52F-D25DBD3C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084550B-0D88-4A84-BBFD-547E64DD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52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FD44A45-080E-41C9-8F89-7AF6A035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2BBF9E4-03C2-4E86-B643-9BF822DC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EF868C0-FD13-415F-8B38-27021F34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6D4A2F-EE95-4224-AB26-64DA48A2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E23BAAA-376A-45E8-B42E-C7F9946E2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11F2AF8-594B-47CC-8AA1-45E7EDC7F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6F9B399-22B8-4D4D-97C5-E40DF189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5668A3C-1A3F-4EA6-9C3E-ABF0F2B0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AE02958-8850-4EBB-86B9-7451992A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5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AEC450-AF6C-4BA9-B52E-3C435936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A026098-D522-46C4-B38B-BD4CA662A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1D3AD38-0D1F-4394-A6CC-AFECDD948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4CE9F6F-138F-4D29-8C6B-39353850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2936267-358B-40AC-BF24-EE0B8BF5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EA55284-D5F3-4DB8-9C2C-1926458F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8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9DC2899-A30E-4164-81A0-34A9A37A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781F49-4AEE-4447-8473-21CC83A8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8F671A-0EEA-42D7-B947-74A50A3CF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D475-B0CB-4FF7-9D65-2F20497ED38F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636DB01-47C4-47F0-A42A-9E361F548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508A74-5170-4936-BD86-F2BD3A5C6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8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resources/Survival%20in%20Space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resources/asexual_vs._sexual_reproduction.pp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6595" y="-258792"/>
            <a:ext cx="13207040" cy="84396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603849-6048-46E6-B6E7-AD944A8BA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90963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Algerian" panose="04020705040A02060702" pitchFamily="82" charset="0"/>
              </a:rPr>
              <a:t>April </a:t>
            </a:r>
            <a:r>
              <a:rPr lang="en-US" b="1" u="sng" dirty="0" smtClean="0">
                <a:latin typeface="Algerian" panose="04020705040A02060702" pitchFamily="82" charset="0"/>
              </a:rPr>
              <a:t>26, </a:t>
            </a:r>
            <a:r>
              <a:rPr lang="en-US" b="1" u="sng" dirty="0">
                <a:latin typeface="Algerian" panose="04020705040A02060702" pitchFamily="82" charset="0"/>
              </a:rPr>
              <a:t>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FBEBFC1-59C5-48E9-873C-6CC8ACAFE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39446"/>
            <a:ext cx="9144000" cy="574743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Collect PDN/DOL from basket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Turn off or silence Cell Phone NOW!!!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Sharpen </a:t>
            </a:r>
            <a:r>
              <a:rPr lang="en-US" sz="5400" dirty="0"/>
              <a:t>Pencil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Sit in assigned </a:t>
            </a:r>
            <a:r>
              <a:rPr lang="en-US" sz="5400" dirty="0" smtClean="0"/>
              <a:t>seat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Complete PDN/DOL on own</a:t>
            </a:r>
          </a:p>
        </p:txBody>
      </p:sp>
    </p:spTree>
    <p:extLst>
      <p:ext uri="{BB962C8B-B14F-4D97-AF65-F5344CB8AC3E}">
        <p14:creationId xmlns:p14="http://schemas.microsoft.com/office/powerpoint/2010/main" val="78692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6595" y="-258792"/>
            <a:ext cx="13207040" cy="84396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7BC947-0629-4DAB-9C5E-32F165FA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7558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CB62A5-B69C-442E-948A-5C1E90BA8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480" y="1930400"/>
            <a:ext cx="4801382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PDN</a:t>
            </a:r>
          </a:p>
          <a:p>
            <a:pPr marL="0" indent="0">
              <a:buNone/>
            </a:pPr>
            <a:r>
              <a:rPr lang="en-US" sz="4400" dirty="0" smtClean="0"/>
              <a:t>2. </a:t>
            </a:r>
            <a:r>
              <a:rPr lang="en-US" sz="4400" dirty="0" smtClean="0"/>
              <a:t>Finish Survival </a:t>
            </a:r>
            <a:r>
              <a:rPr lang="en-US" sz="4400" dirty="0" smtClean="0"/>
              <a:t>in Space </a:t>
            </a:r>
            <a:r>
              <a:rPr lang="en-US" sz="4400" dirty="0" err="1" smtClean="0"/>
              <a:t>Powerpoint</a:t>
            </a: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3. DOL</a:t>
            </a:r>
            <a:endParaRPr lang="en-US" sz="4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EA036F94-75CB-456E-96F4-5F861584DA08}"/>
              </a:ext>
            </a:extLst>
          </p:cNvPr>
          <p:cNvSpPr txBox="1">
            <a:spLocks/>
          </p:cNvSpPr>
          <p:nvPr/>
        </p:nvSpPr>
        <p:spPr>
          <a:xfrm>
            <a:off x="6309360" y="1825625"/>
            <a:ext cx="5882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/>
              <a:t>PDN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 Finish Sexual/Asexual Reproduction foldable</a:t>
            </a:r>
            <a:endParaRPr lang="en-US" sz="44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DOL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964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6595" y="-258792"/>
            <a:ext cx="13207040" cy="843962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1FF82D32-6CDF-4441-B3E6-0087E67B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754" y="457416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LO’s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3CAFB2FF-7239-4B36-8EE6-D21C5F65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550" y="1259457"/>
            <a:ext cx="4530090" cy="49175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We will </a:t>
            </a:r>
            <a:r>
              <a:rPr lang="en-US" sz="4400" dirty="0" smtClean="0"/>
              <a:t>identify how astronauts survive in space.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8BB30B1B-4929-4AC1-927C-4D2C65469D11}"/>
              </a:ext>
            </a:extLst>
          </p:cNvPr>
          <p:cNvSpPr txBox="1">
            <a:spLocks/>
          </p:cNvSpPr>
          <p:nvPr/>
        </p:nvSpPr>
        <p:spPr>
          <a:xfrm>
            <a:off x="5882639" y="1259457"/>
            <a:ext cx="5392085" cy="4917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 smtClean="0"/>
              <a:t>We will compare/contrast sexual </a:t>
            </a:r>
            <a:r>
              <a:rPr lang="en-US" sz="4400" dirty="0" err="1" smtClean="0"/>
              <a:t>vs’</a:t>
            </a:r>
            <a:r>
              <a:rPr lang="en-US" sz="4400" dirty="0" smtClean="0"/>
              <a:t> asexual </a:t>
            </a:r>
            <a:r>
              <a:rPr lang="en-US" sz="4400" dirty="0" err="1" smtClean="0"/>
              <a:t>reprocution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586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6595" y="-258792"/>
            <a:ext cx="13207040" cy="843962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7C187218-DD09-41F2-82A3-33EB335E4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25" y="92892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DOL’S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A803761A-2413-4871-A3C7-80164202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274" y="1825625"/>
            <a:ext cx="487108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</a:t>
            </a:r>
            <a:r>
              <a:rPr lang="en-US" sz="4400" dirty="0" smtClean="0"/>
              <a:t>complete 5/5 written assessment questions over  people in space.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24EC222F-EF16-4AB8-B8ED-017B555A871F}"/>
              </a:ext>
            </a:extLst>
          </p:cNvPr>
          <p:cNvSpPr txBox="1">
            <a:spLocks/>
          </p:cNvSpPr>
          <p:nvPr/>
        </p:nvSpPr>
        <p:spPr>
          <a:xfrm>
            <a:off x="6150633" y="1825625"/>
            <a:ext cx="504645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complete </a:t>
            </a:r>
            <a:r>
              <a:rPr lang="en-US" sz="4400" dirty="0" smtClean="0"/>
              <a:t>5/5 questions over sexual/asexual reproduction.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5282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6595" y="-258792"/>
            <a:ext cx="13207040" cy="843962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BA1B03F2-C87E-4BC3-B20B-5B2630653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389" y="356298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TEK’S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132EEC89-B45F-4DE4-ACBF-143B1E57A92E}"/>
              </a:ext>
            </a:extLst>
          </p:cNvPr>
          <p:cNvSpPr txBox="1">
            <a:spLocks/>
          </p:cNvSpPr>
          <p:nvPr/>
        </p:nvSpPr>
        <p:spPr>
          <a:xfrm>
            <a:off x="6365631" y="829056"/>
            <a:ext cx="5380890" cy="6084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u="sng" dirty="0"/>
              <a:t>6</a:t>
            </a:r>
            <a:r>
              <a:rPr lang="en-US" sz="4000" b="1" u="sng" baseline="30000" dirty="0"/>
              <a:t>th</a:t>
            </a:r>
            <a:r>
              <a:rPr lang="en-US" sz="4000" b="1" u="sng" dirty="0"/>
              <a:t> </a:t>
            </a:r>
            <a:r>
              <a:rPr lang="en-US" sz="4000" b="1" u="sng" dirty="0" smtClean="0"/>
              <a:t>Grade</a:t>
            </a:r>
          </a:p>
          <a:p>
            <a:pPr marL="0" indent="0" algn="ctr">
              <a:buNone/>
            </a:pPr>
            <a:r>
              <a:rPr lang="en-US" sz="4000" dirty="0" smtClean="0"/>
              <a:t>7.14 (</a:t>
            </a:r>
            <a:r>
              <a:rPr lang="en-US" sz="4000" dirty="0"/>
              <a:t>B)  compare the results of uniform or diverse offspring from sexual reproduction or asexual reproduction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1BBAE7F-0347-44BD-852F-9A6815381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46" y="829056"/>
            <a:ext cx="5295900" cy="58968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/>
              <a:t>7</a:t>
            </a:r>
            <a:r>
              <a:rPr lang="en-US" sz="4800" u="sng" baseline="30000" dirty="0"/>
              <a:t>th</a:t>
            </a:r>
            <a:r>
              <a:rPr lang="en-US" sz="4800" u="sng" dirty="0"/>
              <a:t> Grade</a:t>
            </a:r>
          </a:p>
          <a:p>
            <a:r>
              <a:rPr lang="en-US" sz="4800" dirty="0" smtClean="0"/>
              <a:t>7.9</a:t>
            </a:r>
            <a:r>
              <a:rPr lang="en-US" sz="4800" dirty="0"/>
              <a:t>  </a:t>
            </a:r>
            <a:r>
              <a:rPr lang="en-US" sz="4800" dirty="0" smtClean="0"/>
              <a:t> </a:t>
            </a:r>
            <a:r>
              <a:rPr lang="en-US" sz="4000" dirty="0" smtClean="0"/>
              <a:t>(</a:t>
            </a:r>
            <a:r>
              <a:rPr lang="en-US" sz="4000" dirty="0"/>
              <a:t>B)  identify the accommodations, considering the characteristics of our solar system, that enabled manned space exploration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7369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60106"/>
            <a:ext cx="10515600" cy="1079615"/>
          </a:xfrm>
        </p:spPr>
        <p:txBody>
          <a:bodyPr/>
          <a:lstStyle/>
          <a:p>
            <a:pPr algn="ctr"/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92" y="923026"/>
            <a:ext cx="11816862" cy="6056112"/>
          </a:xfrm>
        </p:spPr>
        <p:txBody>
          <a:bodyPr>
            <a:noAutofit/>
          </a:bodyPr>
          <a:lstStyle/>
          <a:p>
            <a:r>
              <a:rPr lang="en-US" sz="3600" dirty="0" smtClean="0"/>
              <a:t>Take out Journal</a:t>
            </a:r>
          </a:p>
          <a:p>
            <a:r>
              <a:rPr lang="en-US" sz="3600" dirty="0" smtClean="0"/>
              <a:t>Turn to Next Empty Page</a:t>
            </a:r>
          </a:p>
          <a:p>
            <a:r>
              <a:rPr lang="en-US" sz="3600" dirty="0" smtClean="0"/>
              <a:t>Write 4-25-18 at the top and “Survival in Space”</a:t>
            </a:r>
          </a:p>
          <a:p>
            <a:r>
              <a:rPr lang="en-US" sz="3600" dirty="0" smtClean="0"/>
              <a:t>Teacher will pass out note outline page to be used along with power point.</a:t>
            </a:r>
          </a:p>
          <a:p>
            <a:endParaRPr lang="en-US" sz="3600" dirty="0"/>
          </a:p>
          <a:p>
            <a:r>
              <a:rPr lang="en-US" sz="3600" dirty="0"/>
              <a:t>Power Point Link:  </a:t>
            </a:r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www.coachpease.com/resources/Survival%20in%20Space.pptx</a:t>
            </a:r>
            <a:endParaRPr lang="en-US" sz="3600" dirty="0" smtClean="0"/>
          </a:p>
          <a:p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52596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28540" y="-127777"/>
            <a:ext cx="5359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</a:t>
            </a:r>
            <a:r>
              <a:rPr lang="en-US" sz="5400" b="1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Pre-AP Science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493" y="0"/>
            <a:ext cx="1204350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DOL</a:t>
            </a: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Collect </a:t>
            </a:r>
            <a:r>
              <a:rPr lang="en-US" sz="5400" dirty="0" err="1" smtClean="0">
                <a:ln w="19050">
                  <a:solidFill>
                    <a:schemeClr val="bg1"/>
                  </a:solidFill>
                </a:ln>
              </a:rPr>
              <a:t>Dol</a:t>
            </a: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,  Correct/Review as a class</a:t>
            </a: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Teacher </a:t>
            </a: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will pass out foldable</a:t>
            </a: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Students will use textbook, power point notes to complete foldable over vocabulary.</a:t>
            </a:r>
          </a:p>
          <a:p>
            <a:endParaRPr lang="en-US" sz="5400" dirty="0">
              <a:ln w="19050"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18447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751965">
            <a:off x="189781" y="-790815"/>
            <a:ext cx="8429444" cy="1325563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</a:t>
            </a:r>
            <a:endParaRPr lang="en-US" u="sng" dirty="0"/>
          </a:p>
        </p:txBody>
      </p:sp>
      <p:sp>
        <p:nvSpPr>
          <p:cNvPr id="4" name="Rectangle 3"/>
          <p:cNvSpPr/>
          <p:nvPr/>
        </p:nvSpPr>
        <p:spPr>
          <a:xfrm>
            <a:off x="698739" y="1716657"/>
            <a:ext cx="113696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hlinkClick r:id="rId2"/>
              </a:rPr>
              <a:t>Power Point Link:</a:t>
            </a:r>
          </a:p>
          <a:p>
            <a:r>
              <a:rPr lang="en-US" sz="4800" dirty="0" smtClean="0">
                <a:hlinkClick r:id="rId2"/>
              </a:rPr>
              <a:t>http</a:t>
            </a:r>
            <a:r>
              <a:rPr lang="en-US" sz="4800" dirty="0">
                <a:hlinkClick r:id="rId2"/>
              </a:rPr>
              <a:t>://www.coachpease.com/resources/asexual_vs._</a:t>
            </a:r>
            <a:r>
              <a:rPr lang="en-US" sz="4800" dirty="0" smtClean="0">
                <a:hlinkClick r:id="rId2"/>
              </a:rPr>
              <a:t>sexual_reproduction.ppt</a:t>
            </a:r>
            <a:endParaRPr lang="en-US" sz="4800" dirty="0" smtClean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7175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206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Office Theme</vt:lpstr>
      <vt:lpstr>April 26, 2018</vt:lpstr>
      <vt:lpstr>Agenda</vt:lpstr>
      <vt:lpstr>LO’s</vt:lpstr>
      <vt:lpstr>DOL’S</vt:lpstr>
      <vt:lpstr>TEK’S</vt:lpstr>
      <vt:lpstr>7th Grade</vt:lpstr>
      <vt:lpstr>PowerPoint Presentation</vt:lpstr>
      <vt:lpstr>6th Grade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26, 2018</dc:title>
  <dc:creator>Katherine Pease</dc:creator>
  <cp:lastModifiedBy>Pease, Katherine J</cp:lastModifiedBy>
  <cp:revision>41</cp:revision>
  <cp:lastPrinted>2018-04-25T13:21:23Z</cp:lastPrinted>
  <dcterms:created xsi:type="dcterms:W3CDTF">2018-03-25T17:16:06Z</dcterms:created>
  <dcterms:modified xsi:type="dcterms:W3CDTF">2018-04-25T22:06:40Z</dcterms:modified>
</cp:coreProperties>
</file>