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6" r:id="rId8"/>
    <p:sldId id="269" r:id="rId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resources/Survival%20in%20Space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April </a:t>
            </a:r>
            <a:r>
              <a:rPr lang="en-US" b="1" u="sng" dirty="0" smtClean="0">
                <a:latin typeface="Algerian" panose="04020705040A02060702" pitchFamily="82" charset="0"/>
              </a:rPr>
              <a:t>25,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944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</a:t>
            </a:r>
            <a:r>
              <a:rPr lang="en-US" sz="5400" dirty="0" smtClean="0"/>
              <a:t>PDN/DOL </a:t>
            </a:r>
            <a:r>
              <a:rPr lang="en-US" sz="5400" dirty="0" smtClean="0"/>
              <a:t>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</a:t>
            </a:r>
            <a:r>
              <a:rPr lang="en-US" sz="5400" dirty="0" smtClean="0"/>
              <a:t>PDN/DOL </a:t>
            </a:r>
            <a:r>
              <a:rPr lang="en-US" sz="5400" dirty="0" smtClean="0"/>
              <a:t>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480" y="1930400"/>
            <a:ext cx="480138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PDN</a:t>
            </a:r>
          </a:p>
          <a:p>
            <a:pPr marL="0" indent="0">
              <a:buNone/>
            </a:pPr>
            <a:r>
              <a:rPr lang="en-US" sz="4400" dirty="0" smtClean="0"/>
              <a:t>2. </a:t>
            </a:r>
            <a:r>
              <a:rPr lang="en-US" sz="4400" dirty="0" smtClean="0"/>
              <a:t>Survival in Space </a:t>
            </a:r>
            <a:r>
              <a:rPr lang="en-US" sz="4400" dirty="0" err="1" smtClean="0"/>
              <a:t>Powerpoint</a:t>
            </a: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3. DOL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Sexual/Asexual Reproduction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54" y="457416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259457"/>
            <a:ext cx="4530090" cy="4917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identify </a:t>
            </a:r>
            <a:r>
              <a:rPr lang="en-US" sz="4400" dirty="0" smtClean="0"/>
              <a:t>how astronauts survive in space.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5882639" y="1259457"/>
            <a:ext cx="5392085" cy="491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We will </a:t>
            </a:r>
            <a:r>
              <a:rPr lang="en-US" sz="4400" dirty="0" smtClean="0"/>
              <a:t>compare/contrast sexual </a:t>
            </a:r>
            <a:r>
              <a:rPr lang="en-US" sz="4400" dirty="0" err="1" smtClean="0"/>
              <a:t>vs’</a:t>
            </a:r>
            <a:r>
              <a:rPr lang="en-US" sz="4400" dirty="0" smtClean="0"/>
              <a:t> asexual </a:t>
            </a:r>
            <a:r>
              <a:rPr lang="en-US" sz="4400" dirty="0" err="1" smtClean="0"/>
              <a:t>reprocution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4" y="1825625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5/5 written assessment questions over </a:t>
            </a:r>
            <a:r>
              <a:rPr lang="en-US" sz="4400" dirty="0" smtClean="0"/>
              <a:t> people in space.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150633" y="1825625"/>
            <a:ext cx="50464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5/5 questions over </a:t>
            </a:r>
            <a:r>
              <a:rPr lang="en-US" sz="4400" dirty="0" smtClean="0"/>
              <a:t>sexual/asexual reproduction.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89" y="356298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6365631" y="829056"/>
            <a:ext cx="5380890" cy="6084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</a:t>
            </a:r>
            <a:r>
              <a:rPr lang="en-US" sz="4000" b="1" u="sng" dirty="0" smtClean="0"/>
              <a:t>Grade</a:t>
            </a:r>
          </a:p>
          <a:p>
            <a:pPr marL="0" indent="0" algn="ctr">
              <a:buNone/>
            </a:pPr>
            <a:r>
              <a:rPr lang="en-US" sz="4000" dirty="0" smtClean="0"/>
              <a:t>7.14 (</a:t>
            </a:r>
            <a:r>
              <a:rPr lang="en-US" sz="4000" dirty="0"/>
              <a:t>B)  compare the results of uniform or diverse offspring from sexual reproduction or asexual reproduction</a:t>
            </a:r>
            <a:endParaRPr lang="en-US" sz="4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829056"/>
            <a:ext cx="5295900" cy="5896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r>
              <a:rPr lang="en-US" sz="4800" dirty="0" smtClean="0"/>
              <a:t>7.9</a:t>
            </a:r>
            <a:r>
              <a:rPr lang="en-US" sz="4800" dirty="0"/>
              <a:t>  </a:t>
            </a:r>
            <a:r>
              <a:rPr lang="en-US" sz="4800" dirty="0" smtClean="0"/>
              <a:t> </a:t>
            </a:r>
            <a:r>
              <a:rPr lang="en-US" sz="4000" dirty="0" smtClean="0"/>
              <a:t>(</a:t>
            </a:r>
            <a:r>
              <a:rPr lang="en-US" sz="4000" dirty="0"/>
              <a:t>B)  identify the accommodations, considering the characteristics of our solar system, that enabled manned space exploration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079615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923026"/>
            <a:ext cx="11816862" cy="6056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Take out Journal</a:t>
            </a:r>
          </a:p>
          <a:p>
            <a:r>
              <a:rPr lang="en-US" sz="3600" dirty="0" smtClean="0"/>
              <a:t>Turn to Next Empty Page</a:t>
            </a:r>
          </a:p>
          <a:p>
            <a:r>
              <a:rPr lang="en-US" sz="3600" dirty="0" smtClean="0"/>
              <a:t>Write </a:t>
            </a:r>
            <a:r>
              <a:rPr lang="en-US" sz="3600" dirty="0" smtClean="0"/>
              <a:t>4-25-18 </a:t>
            </a:r>
            <a:r>
              <a:rPr lang="en-US" sz="3600" dirty="0" smtClean="0"/>
              <a:t>at the top and </a:t>
            </a:r>
            <a:r>
              <a:rPr lang="en-US" sz="3600" dirty="0" smtClean="0"/>
              <a:t>“Survival in Space”</a:t>
            </a:r>
            <a:endParaRPr lang="en-US" sz="3600" dirty="0" smtClean="0"/>
          </a:p>
          <a:p>
            <a:r>
              <a:rPr lang="en-US" sz="3600" dirty="0" smtClean="0"/>
              <a:t>Teacher will </a:t>
            </a:r>
            <a:r>
              <a:rPr lang="en-US" sz="3600" dirty="0" smtClean="0"/>
              <a:t>pass out note outline page to be used along with power point.</a:t>
            </a:r>
          </a:p>
          <a:p>
            <a:endParaRPr lang="en-US" sz="3600" dirty="0"/>
          </a:p>
          <a:p>
            <a:r>
              <a:rPr lang="en-US" sz="3600" dirty="0"/>
              <a:t>Power Point Link: 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www.coachpease.com/resources/Survival%20in%20Space.pptx</a:t>
            </a:r>
            <a:endParaRPr lang="en-US" sz="3600" dirty="0" smtClean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28540" y="-127777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0"/>
            <a:ext cx="12043507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DOL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Collect </a:t>
            </a:r>
            <a:r>
              <a:rPr lang="en-US" sz="5400" dirty="0" err="1" smtClean="0">
                <a:ln w="19050">
                  <a:solidFill>
                    <a:schemeClr val="bg1"/>
                  </a:solidFill>
                </a:ln>
              </a:rPr>
              <a:t>Dol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,  Correct/Review as a class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Answer Question to Ponder.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Pair Share / Discuss as Class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Teacher will pass out foldable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Students will use textbook, power point notes to complete foldable over vocabulary.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751965">
            <a:off x="189781" y="-790815"/>
            <a:ext cx="8429444" cy="1325563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91706" y="1250830"/>
            <a:ext cx="114213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Question to Ponder:</a:t>
            </a:r>
          </a:p>
          <a:p>
            <a:r>
              <a:rPr lang="en-US" sz="4000" dirty="0" smtClean="0"/>
              <a:t>Coach heard a rumor that  Plants have…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3048520" y="1975297"/>
            <a:ext cx="4059125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SEX</a:t>
            </a:r>
            <a:endParaRPr lang="en-US" sz="20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0717" y="5236234"/>
            <a:ext cx="1151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Do you think this is true?  Explain why or why not.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175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230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April 25, 2018</vt:lpstr>
      <vt:lpstr>Agenda</vt:lpstr>
      <vt:lpstr>LO’s</vt:lpstr>
      <vt:lpstr>DOL’S</vt:lpstr>
      <vt:lpstr>TEK’S</vt:lpstr>
      <vt:lpstr>7th Grade</vt:lpstr>
      <vt:lpstr>PowerPoint Presentation</vt:lpstr>
      <vt:lpstr>6th Grade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40</cp:revision>
  <cp:lastPrinted>2018-04-18T13:18:36Z</cp:lastPrinted>
  <dcterms:created xsi:type="dcterms:W3CDTF">2018-03-25T17:16:06Z</dcterms:created>
  <dcterms:modified xsi:type="dcterms:W3CDTF">2018-04-25T13:18:39Z</dcterms:modified>
</cp:coreProperties>
</file>