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4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3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4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3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7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B6AA-3FDB-4760-8F02-7249F37938C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021C-C63C-4749-8B91-5CF1DEF87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3398">
            <a:off x="-233634" y="-54008"/>
            <a:ext cx="5363834" cy="624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2433"/>
            <a:ext cx="9144000" cy="1011237"/>
          </a:xfrm>
        </p:spPr>
        <p:txBody>
          <a:bodyPr/>
          <a:lstStyle/>
          <a:p>
            <a:r>
              <a:rPr lang="en-US" u="sng" dirty="0"/>
              <a:t>April 25, 2013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1826" y="1033670"/>
            <a:ext cx="8494644" cy="5824330"/>
          </a:xfrm>
        </p:spPr>
        <p:txBody>
          <a:bodyPr>
            <a:normAutofit fontScale="92500" lnSpcReduction="20000"/>
          </a:bodyPr>
          <a:lstStyle/>
          <a:p>
            <a:pPr marL="457200" indent="-457200" algn="r">
              <a:buAutoNum type="arabicPeriod"/>
            </a:pPr>
            <a:r>
              <a:rPr lang="en-US" sz="7200" dirty="0"/>
              <a:t>Sharpen Pencil</a:t>
            </a:r>
          </a:p>
          <a:p>
            <a:pPr marL="457200" indent="-457200" algn="r">
              <a:buAutoNum type="arabicPeriod"/>
            </a:pPr>
            <a:r>
              <a:rPr lang="en-US" sz="7200" dirty="0"/>
              <a:t>Collect Card Sort to practice with a partner</a:t>
            </a:r>
          </a:p>
          <a:p>
            <a:pPr marL="457200" indent="-457200" algn="r">
              <a:buAutoNum type="arabicPeriod"/>
            </a:pPr>
            <a:r>
              <a:rPr lang="en-US" sz="7200" dirty="0"/>
              <a:t>Sit in assigned seat</a:t>
            </a:r>
          </a:p>
          <a:p>
            <a:pPr marL="457200" indent="-457200" algn="r">
              <a:buAutoNum type="arabicPeriod"/>
            </a:pPr>
            <a:r>
              <a:rPr lang="en-US" sz="7200" dirty="0"/>
              <a:t>Do the card sort activity</a:t>
            </a:r>
          </a:p>
        </p:txBody>
      </p:sp>
    </p:spTree>
    <p:extLst>
      <p:ext uri="{BB962C8B-B14F-4D97-AF65-F5344CB8AC3E}">
        <p14:creationId xmlns:p14="http://schemas.microsoft.com/office/powerpoint/2010/main" val="234027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379" y="-217972"/>
            <a:ext cx="10515600" cy="1325563"/>
          </a:xfrm>
        </p:spPr>
        <p:txBody>
          <a:bodyPr/>
          <a:lstStyle/>
          <a:p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217" r="3333"/>
          <a:stretch/>
        </p:blipFill>
        <p:spPr>
          <a:xfrm>
            <a:off x="198782" y="1"/>
            <a:ext cx="4741708" cy="68579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2379" y="808382"/>
            <a:ext cx="8001000" cy="6049617"/>
          </a:xfrm>
        </p:spPr>
        <p:txBody>
          <a:bodyPr>
            <a:normAutofit/>
          </a:bodyPr>
          <a:lstStyle/>
          <a:p>
            <a:r>
              <a:rPr lang="en-US" sz="5400" dirty="0"/>
              <a:t>1. PDN Heredity</a:t>
            </a:r>
          </a:p>
          <a:p>
            <a:r>
              <a:rPr lang="en-US" sz="5400" dirty="0"/>
              <a:t>2. Heredity quiz</a:t>
            </a:r>
          </a:p>
          <a:p>
            <a:r>
              <a:rPr lang="en-US" sz="5400" dirty="0"/>
              <a:t>3. Heredity Power Point</a:t>
            </a:r>
          </a:p>
          <a:p>
            <a:r>
              <a:rPr lang="en-US" sz="5400" dirty="0"/>
              <a:t>4. Heredity Task Cards</a:t>
            </a:r>
          </a:p>
          <a:p>
            <a:r>
              <a:rPr lang="en-US" sz="5400" dirty="0"/>
              <a:t>5. DOL</a:t>
            </a:r>
          </a:p>
        </p:txBody>
      </p:sp>
    </p:spTree>
    <p:extLst>
      <p:ext uri="{BB962C8B-B14F-4D97-AF65-F5344CB8AC3E}">
        <p14:creationId xmlns:p14="http://schemas.microsoft.com/office/powerpoint/2010/main" val="9443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4191" cy="7142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87" y="0"/>
            <a:ext cx="10515600" cy="999849"/>
          </a:xfrm>
        </p:spPr>
        <p:txBody>
          <a:bodyPr/>
          <a:lstStyle/>
          <a:p>
            <a:pPr algn="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2470" y="781878"/>
            <a:ext cx="9064487" cy="5963479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7.14C recognize that inherited traits of individuals are </a:t>
            </a:r>
            <a:r>
              <a:rPr lang="en-US" sz="6000" dirty="0" err="1"/>
              <a:t>goverened</a:t>
            </a:r>
            <a:r>
              <a:rPr lang="en-US" sz="6000" dirty="0"/>
              <a:t> in the genetic material found in the genes within chromosomes in the nucleus</a:t>
            </a:r>
          </a:p>
        </p:txBody>
      </p:sp>
    </p:spTree>
    <p:extLst>
      <p:ext uri="{BB962C8B-B14F-4D97-AF65-F5344CB8AC3E}">
        <p14:creationId xmlns:p14="http://schemas.microsoft.com/office/powerpoint/2010/main" val="343117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67327"/>
          </a:xfrm>
        </p:spPr>
        <p:txBody>
          <a:bodyPr/>
          <a:lstStyle/>
          <a:p>
            <a:pPr algn="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364" y="765450"/>
            <a:ext cx="8305801" cy="5953401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We will investigate how heredity is effected by genes and chromosomes through completion of an inter-active foldable.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5"/>
            <a:ext cx="4227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1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7327"/>
          </a:xfrm>
        </p:spPr>
        <p:txBody>
          <a:bodyPr/>
          <a:lstStyle/>
          <a:p>
            <a:pPr algn="ctr"/>
            <a:r>
              <a:rPr lang="en-US" u="sng" dirty="0"/>
              <a:t>7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659434"/>
            <a:ext cx="11923643" cy="607267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I will complete written </a:t>
            </a:r>
            <a:r>
              <a:rPr lang="en-US" sz="6000" dirty="0" err="1"/>
              <a:t>staar</a:t>
            </a:r>
            <a:r>
              <a:rPr lang="en-US" sz="6000" dirty="0"/>
              <a:t> type assessment questions over heredity, and inherited genetics via a </a:t>
            </a:r>
            <a:r>
              <a:rPr lang="en-US" sz="6000" dirty="0" err="1"/>
              <a:t>dol</a:t>
            </a:r>
            <a:r>
              <a:rPr lang="en-US" sz="6000" dirty="0"/>
              <a:t>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0" y="4002157"/>
            <a:ext cx="11764617" cy="28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8043" y="-191466"/>
            <a:ext cx="10515600" cy="1325563"/>
          </a:xfrm>
        </p:spPr>
        <p:txBody>
          <a:bodyPr/>
          <a:lstStyle/>
          <a:p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89113"/>
            <a:ext cx="9829800" cy="5487850"/>
          </a:xfrm>
        </p:spPr>
        <p:txBody>
          <a:bodyPr>
            <a:normAutofit/>
          </a:bodyPr>
          <a:lstStyle/>
          <a:p>
            <a:r>
              <a:rPr lang="en-US" sz="5400" dirty="0"/>
              <a:t>1. PDN Succession Vocab Quiz</a:t>
            </a:r>
          </a:p>
          <a:p>
            <a:r>
              <a:rPr lang="en-US" sz="5400" dirty="0"/>
              <a:t>2. Card Sort over Succession</a:t>
            </a:r>
          </a:p>
          <a:p>
            <a:r>
              <a:rPr lang="en-US" sz="5400" dirty="0"/>
              <a:t>3. Descriptive </a:t>
            </a:r>
            <a:r>
              <a:rPr lang="en-US" sz="5400" dirty="0" err="1"/>
              <a:t>Sucession</a:t>
            </a:r>
            <a:r>
              <a:rPr lang="en-US" sz="5400" dirty="0"/>
              <a:t> Poster</a:t>
            </a:r>
          </a:p>
          <a:p>
            <a:r>
              <a:rPr lang="en-US" sz="5400" dirty="0"/>
              <a:t>4. DOL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8053"/>
          <a:stretch/>
        </p:blipFill>
        <p:spPr>
          <a:xfrm>
            <a:off x="92765" y="4028662"/>
            <a:ext cx="12006470" cy="28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11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428"/>
          <a:stretch/>
        </p:blipFill>
        <p:spPr>
          <a:xfrm>
            <a:off x="225286" y="4545496"/>
            <a:ext cx="11834191" cy="2213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880579"/>
          </a:xfrm>
        </p:spPr>
        <p:txBody>
          <a:bodyPr/>
          <a:lstStyle/>
          <a:p>
            <a:pPr algn="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TEK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880579"/>
            <a:ext cx="11953461" cy="5296384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7.10C observe, record, and describe the role of ecological succession such as a microhabitat of a garden with weeds.</a:t>
            </a:r>
          </a:p>
        </p:txBody>
      </p:sp>
    </p:spTree>
    <p:extLst>
      <p:ext uri="{BB962C8B-B14F-4D97-AF65-F5344CB8AC3E}">
        <p14:creationId xmlns:p14="http://schemas.microsoft.com/office/powerpoint/2010/main" val="141104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7287"/>
            <a:ext cx="12192000" cy="20607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9269" y="609600"/>
            <a:ext cx="12148930" cy="6248400"/>
          </a:xfrm>
        </p:spPr>
        <p:txBody>
          <a:bodyPr>
            <a:noAutofit/>
          </a:bodyPr>
          <a:lstStyle/>
          <a:p>
            <a:r>
              <a:rPr lang="en-US" sz="5000" dirty="0"/>
              <a:t>We will investigate how ecological succession can change the landscape of an area by completing a card sort activity.</a:t>
            </a:r>
          </a:p>
          <a:p>
            <a:pPr lvl="1"/>
            <a:r>
              <a:rPr lang="en-US" sz="5000" dirty="0"/>
              <a:t>TEK: 7.10C observe, record, and describe the role of ecological succession such as a microhabitat of a garden with weeds.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61" y="0"/>
            <a:ext cx="10515600" cy="708301"/>
          </a:xfrm>
        </p:spPr>
        <p:txBody>
          <a:bodyPr/>
          <a:lstStyle/>
          <a:p>
            <a:pPr algn="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LO</a:t>
            </a:r>
          </a:p>
        </p:txBody>
      </p:sp>
    </p:spTree>
    <p:extLst>
      <p:ext uri="{BB962C8B-B14F-4D97-AF65-F5344CB8AC3E}">
        <p14:creationId xmlns:p14="http://schemas.microsoft.com/office/powerpoint/2010/main" val="36673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946840"/>
          </a:xfrm>
        </p:spPr>
        <p:txBody>
          <a:bodyPr/>
          <a:lstStyle/>
          <a:p>
            <a:pPr algn="r"/>
            <a:r>
              <a:rPr lang="en-US" u="sng" dirty="0"/>
              <a:t>6</a:t>
            </a:r>
            <a:r>
              <a:rPr lang="en-US" u="sng" baseline="30000" dirty="0"/>
              <a:t>th</a:t>
            </a:r>
            <a:r>
              <a:rPr lang="en-US" u="sng" dirty="0"/>
              <a:t> Grade DOL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768"/>
            <a:ext cx="3299791" cy="67612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313" y="778703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en-US" sz="6600" dirty="0"/>
              <a:t>I will complete written assessment questions over ecological succession via a </a:t>
            </a:r>
            <a:r>
              <a:rPr lang="en-US" sz="6600" dirty="0" err="1"/>
              <a:t>dol</a:t>
            </a:r>
            <a:r>
              <a:rPr lang="en-US" sz="6600" dirty="0"/>
              <a:t> quiz.</a:t>
            </a:r>
          </a:p>
        </p:txBody>
      </p:sp>
    </p:spTree>
    <p:extLst>
      <p:ext uri="{BB962C8B-B14F-4D97-AF65-F5344CB8AC3E}">
        <p14:creationId xmlns:p14="http://schemas.microsoft.com/office/powerpoint/2010/main" val="97859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April 25, 2013</vt:lpstr>
      <vt:lpstr>7th Grade Agenda</vt:lpstr>
      <vt:lpstr>7th Grade TEK</vt:lpstr>
      <vt:lpstr>7th Grade Lo</vt:lpstr>
      <vt:lpstr>7th Grade DOL</vt:lpstr>
      <vt:lpstr>6th Grade Agenda</vt:lpstr>
      <vt:lpstr>6th Grade TEK</vt:lpstr>
      <vt:lpstr>6th Grade LO</vt:lpstr>
      <vt:lpstr>6th Grade 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24, 2013</dc:title>
  <dc:creator>Katherine Pease</dc:creator>
  <cp:lastModifiedBy>Katherine Pease</cp:lastModifiedBy>
  <cp:revision>6</cp:revision>
  <cp:lastPrinted>2017-04-25T03:39:32Z</cp:lastPrinted>
  <dcterms:created xsi:type="dcterms:W3CDTF">2017-04-24T03:57:45Z</dcterms:created>
  <dcterms:modified xsi:type="dcterms:W3CDTF">2017-04-25T03:40:01Z</dcterms:modified>
</cp:coreProperties>
</file>