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2718-4FF7-4BF1-AB10-2E9C2429E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ACBD3-68AA-45A9-8CC6-0582F382E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DE043-9791-4028-A288-2D7011D0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706EA-2C3A-4555-A642-F91E59D9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458D-2610-49B9-9F18-F984893B8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8AD34-2C5D-4E1F-96CC-67DC7CAE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0903C-C6C8-4D61-87E8-AD8437FF1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D86F3-F351-49A0-A054-2A343C00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10ED7-524B-4BCE-B48C-FE292096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CA82E-79F2-47C1-959F-0CC62B45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4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6635FA-473F-4440-894A-095A5CA74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6ED40-C5A0-4C8D-9BE1-6A51929BF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1ED9A-2F39-4B18-B7B1-BBA4B9E5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20229-2C04-45CC-A8FA-2D3A86A6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A2971-20AB-4048-A34F-5C991352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0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48B8-B3FE-484B-95A1-D2B3E673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45AB8-F82A-47B8-8EED-8A97651DF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CD855-BB59-4B5B-B9E6-FBC0B02C7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FDD25-58AA-44C3-B20B-933D0451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14DC7-A45C-40F0-B9F9-CC4B9CD0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30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5567-DD8A-42EB-AF14-706986DFB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F1616-569D-470D-A25E-7E6F9E48A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D1347-5611-422F-909D-2E53F539E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06EBE-B26A-4CF8-976A-07181FB7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C0318-F7BC-464F-A558-F0AD50D3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06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DA02-7482-404A-92DE-15E1CEED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36C7D-6A54-48F3-B11B-763F1A934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A22B-D6F8-49E9-9E64-AB36DFB00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EA9EC-7668-43FC-8E15-F6AAE0BE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DF421-E7F7-4410-8447-90E60924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9F389-B6A9-4C26-8416-5CD60C69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9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37E7-CEFF-40DB-9587-A419F7C6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CCFDE-23B1-4F8D-AE2C-2E2CF1C54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C4BA5-9C68-4E67-8C2F-B64D4E8BC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AFBF9-3A49-4F14-9990-AD098858D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5054C-9F98-4040-99DB-462E6BF26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0F7A0-9B8E-4547-AC2A-AA7222EEE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37F1B8-10CF-4D38-8FC4-EB6AE526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06918-AAE6-40D9-A09D-9ADA093A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7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2F501-80F8-4F63-B61D-14D98561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76D7F-18E7-4536-8BDE-F29120DA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365FA-8A0B-4956-A4D6-35438A559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33A9C-D5DB-4815-9A3E-EB07F286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0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BA674-CF2B-43B1-8760-FDDD11D5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69F64E-7670-4150-BC98-9F78D7A5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A5947-EFAF-4B2A-BE18-A01FB200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1915-C965-4C1B-8230-04FB4A0DC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5496D-C0E8-437F-B61F-E66502907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771F-8DA1-478E-9048-46377CE6C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4A51E-931C-4C27-A1C5-B20B33B9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D9903-3FC2-4CC0-9B30-36854DD7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BF2B4-B149-4D68-8C62-BFE7C521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9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671A8-F0AA-4320-883B-901D27D12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00998-6874-4892-A565-32C91FC71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F6702-322E-4AF4-9423-D976B88B5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A4FB-5B7D-4B52-A114-732B436F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B85B3-36C4-419F-A3ED-BFF74898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02A48-7C1D-40BF-9769-1FD1D91E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3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9559C-EC96-4F94-B4C3-F8CAD448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39D31-CACE-44A2-A8D4-798333039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8B3B-E911-42AE-BD1E-FBF6E4C34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92344-126B-4C41-944A-A70B7DF85EDF}" type="datetimeFigureOut">
              <a:rPr lang="en-US" smtClean="0"/>
              <a:t>4/22/2018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6CAFB-826C-4FD0-809F-6C3AE927F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B7BE3-E431-4A66-84CE-CB6739318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088F-0A5E-4DEB-A522-52FC5A33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5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itses.com/animation/swfs/digestion.sw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ids-world-travel-guide.com/solar-system.html" TargetMode="External"/><Relationship Id="rId4" Type="http://schemas.openxmlformats.org/officeDocument/2006/relationships/hyperlink" Target="http://www.planetsforkid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69CA61-CE57-4B56-99B3-776B47CF6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37FDD4-643D-461D-BCB0-E18783D66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3360" y="167323"/>
            <a:ext cx="9184640" cy="1448117"/>
          </a:xfrm>
        </p:spPr>
        <p:txBody>
          <a:bodyPr>
            <a:noAutofit/>
          </a:bodyPr>
          <a:lstStyle/>
          <a:p>
            <a:r>
              <a:rPr lang="en-US" sz="8000" b="1" i="1" u="sng" dirty="0"/>
              <a:t>April 23,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615F0B-E9A5-4CEB-B93B-F479D7097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840" y="1615440"/>
            <a:ext cx="10922000" cy="507523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5400" dirty="0"/>
              <a:t>Collect PDN From Basket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5400" dirty="0"/>
              <a:t>Sharpen you pencil before you sit down</a:t>
            </a:r>
          </a:p>
          <a:p>
            <a:pPr marL="457200" indent="-457200">
              <a:buAutoNum type="arabicPeriod"/>
            </a:pPr>
            <a:r>
              <a:rPr lang="en-US" sz="5400" dirty="0"/>
              <a:t>TURN OFF / SILENT CELL PHONE</a:t>
            </a:r>
          </a:p>
          <a:p>
            <a:pPr marL="457200" indent="-457200">
              <a:buAutoNum type="arabicPeriod"/>
            </a:pPr>
            <a:r>
              <a:rPr lang="en-US" sz="5400" dirty="0"/>
              <a:t>Complete PDN on your own</a:t>
            </a:r>
          </a:p>
        </p:txBody>
      </p:sp>
    </p:spTree>
    <p:extLst>
      <p:ext uri="{BB962C8B-B14F-4D97-AF65-F5344CB8AC3E}">
        <p14:creationId xmlns:p14="http://schemas.microsoft.com/office/powerpoint/2010/main" val="345407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77500C-020F-45F9-BC2D-1F2CB8568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8C7D3E-3B41-436D-980B-A32AF42F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960" y="3036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i="1" u="sng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3CCD3-B8D9-4060-BAAB-EEA8F87C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68400"/>
            <a:ext cx="5228635" cy="523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b="1" i="1" u="sng" dirty="0"/>
              <a:t>7</a:t>
            </a:r>
            <a:r>
              <a:rPr lang="en-US" sz="3800" b="1" i="1" u="sng" baseline="30000" dirty="0"/>
              <a:t>th</a:t>
            </a:r>
            <a:r>
              <a:rPr lang="en-US" sz="3800" b="1" i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3800" dirty="0"/>
              <a:t>PDN</a:t>
            </a:r>
          </a:p>
          <a:p>
            <a:pPr marL="514350" indent="-514350">
              <a:buAutoNum type="arabicPeriod"/>
            </a:pPr>
            <a:r>
              <a:rPr lang="en-US" sz="3800" dirty="0"/>
              <a:t>Review Life on Earth</a:t>
            </a:r>
          </a:p>
          <a:p>
            <a:pPr marL="514350" indent="-514350">
              <a:buAutoNum type="arabicPeriod"/>
            </a:pPr>
            <a:r>
              <a:rPr lang="en-US" sz="3800" dirty="0"/>
              <a:t>Solar System 4 Card</a:t>
            </a:r>
          </a:p>
          <a:p>
            <a:pPr marL="0" indent="0">
              <a:buNone/>
            </a:pPr>
            <a:r>
              <a:rPr lang="en-US" sz="3800" dirty="0"/>
              <a:t>       Match Up</a:t>
            </a:r>
          </a:p>
          <a:p>
            <a:pPr marL="0" indent="0">
              <a:buNone/>
            </a:pPr>
            <a:r>
              <a:rPr lang="en-US" sz="3800" dirty="0"/>
              <a:t>4. 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0BF0E9-8FDA-4079-B8E2-6F621DADDC9C}"/>
              </a:ext>
            </a:extLst>
          </p:cNvPr>
          <p:cNvSpPr txBox="1">
            <a:spLocks/>
          </p:cNvSpPr>
          <p:nvPr/>
        </p:nvSpPr>
        <p:spPr>
          <a:xfrm>
            <a:off x="6374085" y="1250950"/>
            <a:ext cx="5228635" cy="5232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i="1" u="sng" dirty="0"/>
              <a:t>6</a:t>
            </a:r>
            <a:r>
              <a:rPr lang="en-US" sz="4000" b="1" i="1" u="sng" baseline="30000" dirty="0"/>
              <a:t>th</a:t>
            </a:r>
            <a:r>
              <a:rPr lang="en-US" sz="4000" b="1" i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0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000" dirty="0"/>
              <a:t>Digestive System Chemical / Physical graphic organizer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/>
              <a:t>3. DOL</a:t>
            </a:r>
          </a:p>
        </p:txBody>
      </p:sp>
    </p:spTree>
    <p:extLst>
      <p:ext uri="{BB962C8B-B14F-4D97-AF65-F5344CB8AC3E}">
        <p14:creationId xmlns:p14="http://schemas.microsoft.com/office/powerpoint/2010/main" val="411471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0CADF8-46AF-4EB0-B2E9-6E44C7DB9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5915B51-E13B-4D5E-BA6B-714CFEBD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960" y="3036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i="1" u="sng" dirty="0"/>
              <a:t>LO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1465099-9195-456C-AEBB-CA6759B46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68400"/>
            <a:ext cx="5228635" cy="523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b="1" i="1" u="sng" dirty="0"/>
              <a:t>7</a:t>
            </a:r>
            <a:r>
              <a:rPr lang="en-US" sz="3800" b="1" i="1" u="sng" baseline="30000" dirty="0"/>
              <a:t>th</a:t>
            </a:r>
            <a:r>
              <a:rPr lang="en-US" sz="3800" b="1" i="1" u="sng" dirty="0"/>
              <a:t> Grade</a:t>
            </a:r>
          </a:p>
          <a:p>
            <a:pPr marL="0" indent="0" algn="ctr">
              <a:buNone/>
            </a:pPr>
            <a:r>
              <a:rPr lang="en-US" sz="3800" dirty="0"/>
              <a:t>We will compare / contrast the characteristics of the 8 planets in our solar system.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52D9A1-4D08-44B1-BD11-9BA78ED5C80C}"/>
              </a:ext>
            </a:extLst>
          </p:cNvPr>
          <p:cNvSpPr txBox="1">
            <a:spLocks/>
          </p:cNvSpPr>
          <p:nvPr/>
        </p:nvSpPr>
        <p:spPr>
          <a:xfrm>
            <a:off x="6374085" y="1250950"/>
            <a:ext cx="5228635" cy="5232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i="1" u="sng" dirty="0"/>
              <a:t>6</a:t>
            </a:r>
            <a:r>
              <a:rPr lang="en-US" sz="4000" b="1" i="1" u="sng" baseline="30000" dirty="0"/>
              <a:t>th</a:t>
            </a:r>
            <a:r>
              <a:rPr lang="en-US" sz="4000" b="1" i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0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000" dirty="0"/>
              <a:t>Digestive System Chemical / Physical graphic organizer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/>
              <a:t>3. DOL</a:t>
            </a:r>
          </a:p>
        </p:txBody>
      </p:sp>
    </p:spTree>
    <p:extLst>
      <p:ext uri="{BB962C8B-B14F-4D97-AF65-F5344CB8AC3E}">
        <p14:creationId xmlns:p14="http://schemas.microsoft.com/office/powerpoint/2010/main" val="12144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94DD4B-1A36-4F85-B097-A29898286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A5CF4C2-2126-4D3B-AEB5-05ACF8E3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960" y="3036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i="1" u="sng" dirty="0"/>
              <a:t>DOL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779914C-8CBB-40BF-A4F2-D8E5EDC1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68400"/>
            <a:ext cx="5228635" cy="523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b="1" i="1" u="sng" dirty="0"/>
              <a:t>7</a:t>
            </a:r>
            <a:r>
              <a:rPr lang="en-US" sz="3800" b="1" i="1" u="sng" baseline="30000" dirty="0"/>
              <a:t>th</a:t>
            </a:r>
            <a:r>
              <a:rPr lang="en-US" sz="3800" b="1" i="1" u="sng" dirty="0"/>
              <a:t> Grade</a:t>
            </a:r>
          </a:p>
          <a:p>
            <a:pPr marL="0" indent="0" algn="ctr">
              <a:buNone/>
            </a:pPr>
            <a:r>
              <a:rPr lang="en-US" sz="3800" dirty="0"/>
              <a:t>I will complete 5/5 questions over the solar system.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19803AB-2BF1-4275-9528-EF3573EDFFF1}"/>
              </a:ext>
            </a:extLst>
          </p:cNvPr>
          <p:cNvSpPr txBox="1">
            <a:spLocks/>
          </p:cNvSpPr>
          <p:nvPr/>
        </p:nvSpPr>
        <p:spPr>
          <a:xfrm>
            <a:off x="6374085" y="1250950"/>
            <a:ext cx="5228635" cy="5232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i="1" u="sng" dirty="0"/>
              <a:t>6</a:t>
            </a:r>
            <a:r>
              <a:rPr lang="en-US" sz="4000" b="1" i="1" u="sng" baseline="30000" dirty="0"/>
              <a:t>th</a:t>
            </a:r>
            <a:r>
              <a:rPr lang="en-US" sz="4000" b="1" i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dirty="0"/>
              <a:t>I will complete 5/5 questions over the digestive system.</a:t>
            </a:r>
          </a:p>
        </p:txBody>
      </p:sp>
    </p:spTree>
    <p:extLst>
      <p:ext uri="{BB962C8B-B14F-4D97-AF65-F5344CB8AC3E}">
        <p14:creationId xmlns:p14="http://schemas.microsoft.com/office/powerpoint/2010/main" val="295713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A1E7BE-E7DA-4F6C-B638-674AA6CA9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475F49C-5B61-4F3B-8974-3235798B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960" y="3036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i="1" u="sng" dirty="0"/>
              <a:t>TEKS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98AD3F-51A8-4F99-81D7-41B2FB9CD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753110"/>
            <a:ext cx="5502955" cy="56476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b="1" i="1" u="sng" dirty="0"/>
              <a:t>7</a:t>
            </a:r>
            <a:r>
              <a:rPr lang="en-US" sz="3800" b="1" i="1" u="sng" baseline="30000" dirty="0"/>
              <a:t>th</a:t>
            </a:r>
            <a:r>
              <a:rPr lang="en-US" sz="3800" b="1" i="1" u="sng" dirty="0"/>
              <a:t> Grade</a:t>
            </a:r>
          </a:p>
          <a:p>
            <a:r>
              <a:rPr lang="en-US" sz="2600" b="1" dirty="0"/>
              <a:t>7.(9)</a:t>
            </a:r>
            <a:r>
              <a:rPr lang="en-US" sz="2600" dirty="0"/>
              <a:t>  Earth and space. The student knows components of our solar system. The student is expected to:</a:t>
            </a:r>
          </a:p>
          <a:p>
            <a:r>
              <a:rPr lang="en-US" sz="2600" b="1" dirty="0"/>
              <a:t>(A) </a:t>
            </a:r>
            <a:r>
              <a:rPr lang="en-US" sz="2600" dirty="0"/>
              <a:t> analyze the characteristics of objects in our solar system that allow life to exist such as the proximity of the Sun, presence of water, and composition of the atmosphere; and</a:t>
            </a:r>
          </a:p>
          <a:p>
            <a:r>
              <a:rPr lang="en-US" sz="2600" b="1" dirty="0"/>
              <a:t>(B)</a:t>
            </a:r>
            <a:r>
              <a:rPr lang="en-US" sz="2600" dirty="0"/>
              <a:t>  identify the accommodations, considering the characteristics of our solar system, that enabled manned space exploration</a:t>
            </a:r>
          </a:p>
          <a:p>
            <a:pPr marL="0" indent="0" algn="ctr">
              <a:buNone/>
            </a:pPr>
            <a:endParaRPr lang="en-US" sz="3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F94C564-50BE-4F3E-BD21-800E19810FF8}"/>
              </a:ext>
            </a:extLst>
          </p:cNvPr>
          <p:cNvSpPr txBox="1">
            <a:spLocks/>
          </p:cNvSpPr>
          <p:nvPr/>
        </p:nvSpPr>
        <p:spPr>
          <a:xfrm>
            <a:off x="6374085" y="753110"/>
            <a:ext cx="5228635" cy="573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i="1" u="sng" dirty="0"/>
              <a:t>6</a:t>
            </a:r>
            <a:r>
              <a:rPr lang="en-US" sz="4000" b="1" i="1" u="sng" baseline="30000" dirty="0"/>
              <a:t>th</a:t>
            </a:r>
            <a:r>
              <a:rPr lang="en-US" sz="4000" b="1" i="1" u="sng" dirty="0"/>
              <a:t> Grade</a:t>
            </a:r>
          </a:p>
          <a:p>
            <a:pPr marL="0" indent="0" algn="ctr">
              <a:buNone/>
            </a:pPr>
            <a:r>
              <a:rPr lang="en-US" sz="2600" dirty="0"/>
              <a:t>7.12</a:t>
            </a:r>
            <a:r>
              <a:rPr lang="en-US" dirty="0"/>
              <a:t>(B)  identify the main functions of the systems of the human organism, including the circulatory, respiratory, skeletal, muscular, digestive, excretory, reproductive, integumentary, nervous, and endocrine systems</a:t>
            </a:r>
          </a:p>
          <a:p>
            <a:pPr marL="0" indent="0" algn="ctr">
              <a:buNone/>
            </a:pPr>
            <a:r>
              <a:rPr lang="en-US" sz="2600" dirty="0"/>
              <a:t>7.7</a:t>
            </a:r>
            <a:r>
              <a:rPr lang="en-US" dirty="0"/>
              <a:t>(B)  illustrate the transformation of energy within an organism such as the transfer from chemical energy to heat and thermal energy in digestion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449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8AA8DD-C25E-439B-A951-5206D0203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64583C-AF51-47B8-8F8A-AE3B998EB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272255"/>
            <a:ext cx="10515600" cy="1325563"/>
          </a:xfrm>
        </p:spPr>
        <p:txBody>
          <a:bodyPr/>
          <a:lstStyle/>
          <a:p>
            <a:pPr algn="ctr"/>
            <a:r>
              <a:rPr lang="en-US" b="1" i="1" u="sng" dirty="0"/>
              <a:t>6</a:t>
            </a:r>
            <a:r>
              <a:rPr lang="en-US" b="1" i="1" u="sng" baseline="30000" dirty="0"/>
              <a:t>th</a:t>
            </a:r>
            <a:r>
              <a:rPr lang="en-US" b="1" i="1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39D41-C7C3-4436-B885-06C1DADE5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160" y="1158240"/>
            <a:ext cx="10347960" cy="5160963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1. Complete PDN</a:t>
            </a:r>
          </a:p>
          <a:p>
            <a:r>
              <a:rPr lang="en-US" sz="4400" dirty="0"/>
              <a:t>2. Review what digestion is as a class</a:t>
            </a:r>
          </a:p>
          <a:p>
            <a:r>
              <a:rPr lang="en-US" sz="4400" dirty="0"/>
              <a:t>3. Teacher hand out graphic organizer</a:t>
            </a:r>
          </a:p>
          <a:p>
            <a:r>
              <a:rPr lang="en-US" sz="4400" dirty="0"/>
              <a:t>4. Student will follow along with virtual tool (teacher lead) to complete graphic organizer</a:t>
            </a:r>
          </a:p>
          <a:p>
            <a:pPr lvl="1"/>
            <a:r>
              <a:rPr lang="en-US" sz="4400" dirty="0">
                <a:hlinkClick r:id="rId3"/>
              </a:rPr>
              <a:t>http://kitses.com/animation/swfs/digestion.swf</a:t>
            </a:r>
            <a:endParaRPr lang="en-US" sz="44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9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C6166C-BE32-4DF8-AAA6-07E99992F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16A60E-4E52-4DF3-990F-26D62B37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608E2-F3A9-419F-B8B6-423B48A9C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>
            <a:normAutofit/>
          </a:bodyPr>
          <a:lstStyle/>
          <a:p>
            <a:r>
              <a:rPr lang="en-US" sz="3200" dirty="0"/>
              <a:t>Complete PDN</a:t>
            </a:r>
          </a:p>
          <a:p>
            <a:r>
              <a:rPr lang="en-US" sz="3200" dirty="0"/>
              <a:t>Review factors Earth has to make it able to sustain life</a:t>
            </a:r>
          </a:p>
          <a:p>
            <a:r>
              <a:rPr lang="en-US" sz="3200" dirty="0"/>
              <a:t>Teacher will ask question on next slide / students pair-share</a:t>
            </a:r>
          </a:p>
          <a:p>
            <a:r>
              <a:rPr lang="en-US" sz="3200" dirty="0"/>
              <a:t>Teacher explains Solar System Vocabulary Match Up Card Project</a:t>
            </a:r>
          </a:p>
          <a:p>
            <a:r>
              <a:rPr lang="en-US" sz="3200" dirty="0"/>
              <a:t>Students work in groups of 2 to complete 1 full deck of cards</a:t>
            </a:r>
          </a:p>
          <a:p>
            <a:r>
              <a:rPr lang="en-US" sz="3200" dirty="0"/>
              <a:t>Students must complete diagram/comprehensive questions on own (1 per student, not pairs)</a:t>
            </a:r>
          </a:p>
        </p:txBody>
      </p:sp>
    </p:spTree>
    <p:extLst>
      <p:ext uri="{BB962C8B-B14F-4D97-AF65-F5344CB8AC3E}">
        <p14:creationId xmlns:p14="http://schemas.microsoft.com/office/powerpoint/2010/main" val="3058522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B423D4-9A52-41CD-81F5-86C72B12A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9E0F01-BBBE-4B0E-AD30-835E9F5A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Questions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6247E-A535-452F-919B-BD10BBDD1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Do you think there might be any other planet that is close to having the correct ingredients to support life like Earth does? Why / Why Not. Explain.</a:t>
            </a:r>
          </a:p>
        </p:txBody>
      </p:sp>
    </p:spTree>
    <p:extLst>
      <p:ext uri="{BB962C8B-B14F-4D97-AF65-F5344CB8AC3E}">
        <p14:creationId xmlns:p14="http://schemas.microsoft.com/office/powerpoint/2010/main" val="378849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B1C3D8-7239-4E81-8988-731A5AE5C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618B4B-799B-4E91-8E8F-9AA6F9C61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70" y="535939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Solar System Vocabulary </a:t>
            </a:r>
            <a:br>
              <a:rPr lang="en-US" u="sng" dirty="0"/>
            </a:br>
            <a:r>
              <a:rPr lang="en-US" u="sng" dirty="0"/>
              <a:t>Match Up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3BA85-0E6E-4884-9E42-ED25655C2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70" y="1861502"/>
            <a:ext cx="10515600" cy="4825683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3"/>
              </a:rPr>
              <a:t>www.coachpease.com</a:t>
            </a:r>
            <a:r>
              <a:rPr lang="en-US" sz="4000" dirty="0"/>
              <a:t>  / under “Links”  Celestial Bodies section</a:t>
            </a:r>
          </a:p>
          <a:p>
            <a:r>
              <a:rPr lang="en-US" sz="4000" dirty="0">
                <a:hlinkClick r:id="rId4"/>
              </a:rPr>
              <a:t>http://www.planetsforkids.org/</a:t>
            </a:r>
            <a:endParaRPr lang="en-US" sz="4000" dirty="0"/>
          </a:p>
          <a:p>
            <a:r>
              <a:rPr lang="en-US" sz="4000" dirty="0">
                <a:hlinkClick r:id="rId5"/>
              </a:rPr>
              <a:t>https://www.kids-world-travel-guide.com/solar-system.html</a:t>
            </a:r>
            <a:endParaRPr lang="en-US" sz="4000" dirty="0"/>
          </a:p>
          <a:p>
            <a:r>
              <a:rPr lang="en-US" sz="4000" dirty="0"/>
              <a:t>TX Fusion Textbook Pages 620-645 </a:t>
            </a:r>
          </a:p>
        </p:txBody>
      </p:sp>
    </p:spTree>
    <p:extLst>
      <p:ext uri="{BB962C8B-B14F-4D97-AF65-F5344CB8AC3E}">
        <p14:creationId xmlns:p14="http://schemas.microsoft.com/office/powerpoint/2010/main" val="413367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319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April 23, 2018</vt:lpstr>
      <vt:lpstr>Agenda</vt:lpstr>
      <vt:lpstr>LO</vt:lpstr>
      <vt:lpstr>DOL</vt:lpstr>
      <vt:lpstr>TEKS</vt:lpstr>
      <vt:lpstr>6th Grade</vt:lpstr>
      <vt:lpstr>7th Grade</vt:lpstr>
      <vt:lpstr>7th Grade Questions to Ponder</vt:lpstr>
      <vt:lpstr>Solar System Vocabulary  Match Up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23, 2018</dc:title>
  <dc:creator>Katherine Pease</dc:creator>
  <cp:lastModifiedBy>Katherine Pease</cp:lastModifiedBy>
  <cp:revision>5</cp:revision>
  <cp:lastPrinted>2018-04-22T18:05:26Z</cp:lastPrinted>
  <dcterms:created xsi:type="dcterms:W3CDTF">2018-04-22T17:39:19Z</dcterms:created>
  <dcterms:modified xsi:type="dcterms:W3CDTF">2018-04-22T18:05:33Z</dcterms:modified>
</cp:coreProperties>
</file>