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  <p:sldId id="269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1454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hoot.it/" TargetMode="External"/><Relationship Id="rId2" Type="http://schemas.openxmlformats.org/officeDocument/2006/relationships/hyperlink" Target="https://play.kahoot.it/#/?quizId=548d7cab-50f1-436d-a695-efc6fc55600b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19,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</a:t>
            </a:r>
            <a:r>
              <a:rPr lang="en-US" sz="5400" dirty="0" smtClean="0"/>
              <a:t>PDN </a:t>
            </a:r>
            <a:r>
              <a:rPr lang="en-US" sz="5400" dirty="0" smtClean="0"/>
              <a:t>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</a:t>
            </a:r>
            <a:r>
              <a:rPr lang="en-US" sz="5400" dirty="0" smtClean="0"/>
              <a:t>PDN </a:t>
            </a:r>
            <a:r>
              <a:rPr lang="en-US" sz="5400" dirty="0" smtClean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480138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</a:t>
            </a:r>
            <a:r>
              <a:rPr lang="en-US" sz="4400" dirty="0" smtClean="0"/>
              <a:t>Solar System </a:t>
            </a:r>
            <a:r>
              <a:rPr lang="en-US" sz="4400" dirty="0" err="1" smtClean="0"/>
              <a:t>Kahoot</a:t>
            </a: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3. 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Finish Digestive System Foldable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259457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identify different objects found in our solar system.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5882639" y="1259457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</a:t>
            </a:r>
            <a:r>
              <a:rPr lang="en-US" sz="4400" dirty="0" smtClean="0"/>
              <a:t>will identify the structures/functions of the digestive system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5/5 written assessment questions over </a:t>
            </a:r>
            <a:r>
              <a:rPr lang="en-US" sz="4400" dirty="0" smtClean="0"/>
              <a:t>the solar system.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3" y="1825625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</a:t>
            </a:r>
            <a:r>
              <a:rPr lang="en-US" sz="4400" dirty="0" smtClean="0"/>
              <a:t>questions over </a:t>
            </a:r>
            <a:r>
              <a:rPr lang="en-US" sz="4400" dirty="0" smtClean="0"/>
              <a:t>the digestive system.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356298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6365631" y="829056"/>
            <a:ext cx="5380890" cy="6084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3200" dirty="0" smtClean="0"/>
              <a:t>7.12(B</a:t>
            </a:r>
            <a:r>
              <a:rPr lang="en-US" sz="3200" dirty="0"/>
              <a:t>)  identify the main functions of the systems of the human organism, including the circulatory, respiratory, skeletal, muscular, digestive, excretory, reproductive, integumentary, nervous, and endocrine systems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829056"/>
            <a:ext cx="5295900" cy="5896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sz="4800" dirty="0" smtClean="0"/>
              <a:t>7.9</a:t>
            </a:r>
            <a:r>
              <a:rPr lang="en-US" sz="4800" dirty="0"/>
              <a:t>  </a:t>
            </a:r>
            <a:r>
              <a:rPr lang="en-US" sz="4800" dirty="0" smtClean="0"/>
              <a:t> </a:t>
            </a:r>
            <a:r>
              <a:rPr lang="en-US" sz="4000" dirty="0" smtClean="0"/>
              <a:t>(</a:t>
            </a:r>
            <a:r>
              <a:rPr lang="en-US" sz="4000" dirty="0"/>
              <a:t>B)  identify the accommodations, considering the characteristics of our solar system, that enabled manned space exploration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</a:t>
            </a:r>
            <a:r>
              <a:rPr lang="en-US" u="sng" dirty="0" smtClean="0"/>
              <a:t>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263769"/>
            <a:ext cx="11816862" cy="6715369"/>
          </a:xfrm>
        </p:spPr>
        <p:txBody>
          <a:bodyPr>
            <a:noAutofit/>
          </a:bodyPr>
          <a:lstStyle/>
          <a:p>
            <a:r>
              <a:rPr lang="en-US" sz="3600" dirty="0" smtClean="0"/>
              <a:t>Take out Journal</a:t>
            </a:r>
          </a:p>
          <a:p>
            <a:r>
              <a:rPr lang="en-US" sz="3600" dirty="0" smtClean="0"/>
              <a:t>Turn to Next Empty Page</a:t>
            </a:r>
          </a:p>
          <a:p>
            <a:r>
              <a:rPr lang="en-US" sz="3600" dirty="0" smtClean="0"/>
              <a:t>Write 4-20-18 at the top and “The Solar System”</a:t>
            </a:r>
          </a:p>
          <a:p>
            <a:r>
              <a:rPr lang="en-US" sz="3600" dirty="0" smtClean="0"/>
              <a:t>Teacher will assign groups and pass out chrome books</a:t>
            </a:r>
          </a:p>
          <a:p>
            <a:pPr marL="0" indent="0">
              <a:buNone/>
            </a:pPr>
            <a:r>
              <a:rPr lang="en-US" sz="3600" dirty="0">
                <a:hlinkClick r:id="rId2"/>
              </a:rPr>
              <a:t>https://play.kahoot.it/#/?</a:t>
            </a:r>
            <a:r>
              <a:rPr lang="en-US" sz="3600" dirty="0" smtClean="0">
                <a:hlinkClick r:id="rId2"/>
              </a:rPr>
              <a:t>quizId=548d7cab-50f1-436d-a695-efc6fc55600b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Students log in to </a:t>
            </a:r>
            <a:r>
              <a:rPr lang="en-US" sz="3600" dirty="0" smtClean="0">
                <a:hlinkClick r:id="rId3"/>
              </a:rPr>
              <a:t>www.Kahoot.it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Students will type in code ______________________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Team Name: First Name of each player on team</a:t>
            </a:r>
          </a:p>
          <a:p>
            <a:pPr marL="0" indent="0">
              <a:buNone/>
            </a:pPr>
            <a:r>
              <a:rPr lang="en-US" sz="3600" dirty="0" smtClean="0"/>
              <a:t>As play the game, will write out the question and correct answer to assist with studying.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28540" y="-127777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0"/>
            <a:ext cx="12043507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PDN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Collect Chrome Book, 1 per table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Log in to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  <a:hlinkClick r:id="rId2"/>
              </a:rPr>
              <a:t>www.coachpease.com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Click on 6</a:t>
            </a:r>
            <a:r>
              <a:rPr lang="en-US" sz="5400" baseline="30000" dirty="0" smtClean="0">
                <a:ln w="19050">
                  <a:solidFill>
                    <a:schemeClr val="bg1"/>
                  </a:solidFill>
                </a:ln>
              </a:rPr>
              <a:t>th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 6 Weeks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Go to 6</a:t>
            </a:r>
            <a:r>
              <a:rPr lang="en-US" sz="5400" baseline="30000" dirty="0" smtClean="0">
                <a:ln w="19050">
                  <a:solidFill>
                    <a:schemeClr val="bg1"/>
                  </a:solidFill>
                </a:ln>
              </a:rPr>
              <a:t>th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 </a:t>
            </a:r>
            <a:r>
              <a:rPr lang="en-US" sz="5400" dirty="0" err="1" smtClean="0">
                <a:ln w="19050">
                  <a:solidFill>
                    <a:schemeClr val="bg1"/>
                  </a:solidFill>
                </a:ln>
              </a:rPr>
              <a:t>Grd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 Column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Click on Digestive System Power Point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Use the power point notes to complete foldable</a:t>
            </a:r>
            <a:endParaRPr lang="en-US" sz="5400" dirty="0" smtClean="0">
              <a:ln w="19050">
                <a:solidFill>
                  <a:schemeClr val="bg1"/>
                </a:solidFill>
              </a:ln>
            </a:endParaRPr>
          </a:p>
          <a:p>
            <a:pPr marL="342900" indent="-342900">
              <a:buAutoNum type="arabicPeriod"/>
            </a:pPr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095285" cy="66794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751965">
            <a:off x="189781" y="-790815"/>
            <a:ext cx="8429444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</a:t>
            </a:r>
            <a:r>
              <a:rPr lang="en-US" u="sng" dirty="0" smtClean="0"/>
              <a:t>Grade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07175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182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April 19, 2018</vt:lpstr>
      <vt:lpstr>Agenda</vt:lpstr>
      <vt:lpstr>LO’s</vt:lpstr>
      <vt:lpstr>DOL’S</vt:lpstr>
      <vt:lpstr>TEK’S</vt:lpstr>
      <vt:lpstr>7th Grade</vt:lpstr>
      <vt:lpstr>PowerPoint Presentation</vt:lpstr>
      <vt:lpstr>6th Grade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37</cp:revision>
  <cp:lastPrinted>2018-04-18T13:18:36Z</cp:lastPrinted>
  <dcterms:created xsi:type="dcterms:W3CDTF">2018-03-25T17:16:06Z</dcterms:created>
  <dcterms:modified xsi:type="dcterms:W3CDTF">2018-04-20T13:17:40Z</dcterms:modified>
</cp:coreProperties>
</file>