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9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F92D-5117-4EE2-93DC-F13A798E5678}" type="datetimeFigureOut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145414"/>
            <a:ext cx="3773806" cy="7089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26477"/>
          </a:xfrm>
        </p:spPr>
        <p:txBody>
          <a:bodyPr/>
          <a:lstStyle/>
          <a:p>
            <a:r>
              <a:rPr lang="en-US" b="1" u="sng" dirty="0">
                <a:latin typeface="Algerian" panose="04020705040A02060702" pitchFamily="82" charset="0"/>
              </a:rPr>
              <a:t>April </a:t>
            </a:r>
            <a:r>
              <a:rPr lang="en-US" b="1" u="sng" dirty="0" smtClean="0">
                <a:latin typeface="Algerian" panose="04020705040A02060702" pitchFamily="82" charset="0"/>
              </a:rPr>
              <a:t>19, </a:t>
            </a:r>
            <a:r>
              <a:rPr lang="en-US" b="1" u="sng" dirty="0">
                <a:latin typeface="Algerian" panose="04020705040A02060702" pitchFamily="82" charset="0"/>
              </a:rPr>
              <a:t>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6180" y="1154430"/>
            <a:ext cx="8465820" cy="587502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Collect PDN, 7</a:t>
            </a:r>
            <a:r>
              <a:rPr lang="en-US" sz="5400" baseline="30000" dirty="0"/>
              <a:t>th</a:t>
            </a:r>
            <a:r>
              <a:rPr lang="en-US" sz="5400" dirty="0"/>
              <a:t> Grade Textbook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5400" dirty="0"/>
              <a:t>Open Textbook, READ to answer PDN </a:t>
            </a:r>
          </a:p>
        </p:txBody>
      </p:sp>
    </p:spTree>
    <p:extLst>
      <p:ext uri="{BB962C8B-B14F-4D97-AF65-F5344CB8AC3E}">
        <p14:creationId xmlns:p14="http://schemas.microsoft.com/office/powerpoint/2010/main" val="33302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6" y="190500"/>
            <a:ext cx="4351973" cy="3315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180" y="-160177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641" t="7297" b="5385"/>
          <a:stretch/>
        </p:blipFill>
        <p:spPr>
          <a:xfrm>
            <a:off x="140016" y="3505677"/>
            <a:ext cx="4271963" cy="32723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180" y="834390"/>
            <a:ext cx="8343900" cy="5342573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</a:t>
            </a:r>
            <a:r>
              <a:rPr lang="en-US" sz="6000" dirty="0" smtClean="0"/>
              <a:t>Finish </a:t>
            </a:r>
            <a:r>
              <a:rPr lang="en-US" sz="6000" dirty="0"/>
              <a:t>Sexual / Asexual 	Reproduction Foldable</a:t>
            </a:r>
          </a:p>
          <a:p>
            <a:r>
              <a:rPr lang="en-US" sz="6000" dirty="0" smtClean="0"/>
              <a:t>3. </a:t>
            </a:r>
            <a:r>
              <a:rPr lang="en-US" sz="6000" dirty="0"/>
              <a:t>DOL Quiz</a:t>
            </a:r>
          </a:p>
        </p:txBody>
      </p:sp>
    </p:spTree>
    <p:extLst>
      <p:ext uri="{BB962C8B-B14F-4D97-AF65-F5344CB8AC3E}">
        <p14:creationId xmlns:p14="http://schemas.microsoft.com/office/powerpoint/2010/main" val="17081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" y="-25209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50" y="3943350"/>
            <a:ext cx="12675870" cy="31508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081510" cy="5966460"/>
          </a:xfrm>
        </p:spPr>
        <p:txBody>
          <a:bodyPr>
            <a:noAutofit/>
          </a:bodyPr>
          <a:lstStyle/>
          <a:p>
            <a:r>
              <a:rPr lang="en-US" sz="6600" dirty="0"/>
              <a:t>7.14B compare the results of uniform or diverse offspring from sexual reproduction or 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31791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582930"/>
            <a:ext cx="4579620" cy="627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29781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0"/>
            <a:ext cx="7783830" cy="6858000"/>
          </a:xfrm>
        </p:spPr>
        <p:txBody>
          <a:bodyPr>
            <a:normAutofit/>
          </a:bodyPr>
          <a:lstStyle/>
          <a:p>
            <a:r>
              <a:rPr lang="en-US" sz="4800" dirty="0"/>
              <a:t>We will compare/contrast the function of sexual and asexual reproduction through completion of an inter-active foldable.</a:t>
            </a:r>
          </a:p>
          <a:p>
            <a:pPr lvl="1"/>
            <a:r>
              <a:rPr lang="en-US" sz="4800" dirty="0"/>
              <a:t>7.14B compare the results of uniform or diverse offspring from sexual reproduction or asexual reproduction</a:t>
            </a:r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38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435" y="457200"/>
            <a:ext cx="3674745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639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130" y="594360"/>
            <a:ext cx="8618220" cy="6137910"/>
          </a:xfrm>
        </p:spPr>
        <p:txBody>
          <a:bodyPr>
            <a:noAutofit/>
          </a:bodyPr>
          <a:lstStyle/>
          <a:p>
            <a:r>
              <a:rPr lang="en-US" sz="7200" dirty="0"/>
              <a:t>I will complete written STAAR type assessment questions over sexual / asexual reproduction via a DOL quiz.</a:t>
            </a:r>
          </a:p>
        </p:txBody>
      </p:sp>
    </p:spTree>
    <p:extLst>
      <p:ext uri="{BB962C8B-B14F-4D97-AF65-F5344CB8AC3E}">
        <p14:creationId xmlns:p14="http://schemas.microsoft.com/office/powerpoint/2010/main" val="156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924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460" y="3657600"/>
            <a:ext cx="9658350" cy="3200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88670"/>
            <a:ext cx="11830050" cy="5772150"/>
          </a:xfrm>
        </p:spPr>
        <p:txBody>
          <a:bodyPr>
            <a:normAutofit/>
          </a:bodyPr>
          <a:lstStyle/>
          <a:p>
            <a:r>
              <a:rPr lang="en-US" sz="6600" dirty="0"/>
              <a:t>1. PDN</a:t>
            </a:r>
          </a:p>
          <a:p>
            <a:r>
              <a:rPr lang="en-US" sz="6600" dirty="0"/>
              <a:t>2. </a:t>
            </a:r>
            <a:r>
              <a:rPr lang="en-US" sz="6600" dirty="0" smtClean="0"/>
              <a:t>Finish </a:t>
            </a:r>
            <a:r>
              <a:rPr lang="en-US" sz="6600" dirty="0"/>
              <a:t>Biodiversity Foldable</a:t>
            </a:r>
          </a:p>
          <a:p>
            <a:r>
              <a:rPr lang="en-US" sz="6600" dirty="0"/>
              <a:t>3</a:t>
            </a:r>
            <a:r>
              <a:rPr lang="en-US" sz="6600" dirty="0" smtClean="0"/>
              <a:t>. </a:t>
            </a:r>
            <a:r>
              <a:rPr lang="en-US" sz="6600" dirty="0"/>
              <a:t>DOL</a:t>
            </a:r>
          </a:p>
        </p:txBody>
      </p:sp>
    </p:spTree>
    <p:extLst>
      <p:ext uri="{BB962C8B-B14F-4D97-AF65-F5344CB8AC3E}">
        <p14:creationId xmlns:p14="http://schemas.microsoft.com/office/powerpoint/2010/main" val="145148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" y="-25209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070" y="857250"/>
            <a:ext cx="8797290" cy="5886450"/>
          </a:xfrm>
        </p:spPr>
        <p:txBody>
          <a:bodyPr>
            <a:normAutofit/>
          </a:bodyPr>
          <a:lstStyle/>
          <a:p>
            <a:r>
              <a:rPr lang="en-US" sz="7200" dirty="0"/>
              <a:t>7.10B Describe how biodiversity contributes to the sustainability of an ecosystem.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39" t="23245" r="43067" b="10490"/>
          <a:stretch/>
        </p:blipFill>
        <p:spPr>
          <a:xfrm>
            <a:off x="140970" y="822166"/>
            <a:ext cx="3086100" cy="6035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1760" y="6092190"/>
            <a:ext cx="868680" cy="1120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" y="-28638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" y="685800"/>
            <a:ext cx="3619500" cy="617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970" y="685800"/>
            <a:ext cx="8881110" cy="5491163"/>
          </a:xfrm>
        </p:spPr>
        <p:txBody>
          <a:bodyPr>
            <a:normAutofit/>
          </a:bodyPr>
          <a:lstStyle/>
          <a:p>
            <a:r>
              <a:rPr lang="en-US" sz="5400" dirty="0"/>
              <a:t>We will investigate what biodiversity is through completion of an inter-active foldable.</a:t>
            </a:r>
          </a:p>
          <a:p>
            <a:pPr lvl="1"/>
            <a:r>
              <a:rPr lang="en-US" sz="5000" dirty="0"/>
              <a:t>7.10B Describe how biodiversity contributes to the sustainability of an ecosystem.</a:t>
            </a:r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474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95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56" t="12625" r="6908" b="8694"/>
          <a:stretch/>
        </p:blipFill>
        <p:spPr>
          <a:xfrm>
            <a:off x="0" y="525780"/>
            <a:ext cx="4080510" cy="6332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570" y="674370"/>
            <a:ext cx="8595360" cy="5502593"/>
          </a:xfrm>
        </p:spPr>
        <p:txBody>
          <a:bodyPr>
            <a:noAutofit/>
          </a:bodyPr>
          <a:lstStyle/>
          <a:p>
            <a:r>
              <a:rPr lang="en-US" sz="8000" dirty="0"/>
              <a:t>I will complete written STAAR type questions over biodiversity via a DOL quiz.</a:t>
            </a:r>
          </a:p>
        </p:txBody>
      </p:sp>
    </p:spTree>
    <p:extLst>
      <p:ext uri="{BB962C8B-B14F-4D97-AF65-F5344CB8AC3E}">
        <p14:creationId xmlns:p14="http://schemas.microsoft.com/office/powerpoint/2010/main" val="255453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183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Office Theme</vt:lpstr>
      <vt:lpstr>April 19, 2017</vt:lpstr>
      <vt:lpstr>7th Grade Agenda</vt:lpstr>
      <vt:lpstr>7th Grade TEKS</vt:lpstr>
      <vt:lpstr>7th Grade Lo</vt:lpstr>
      <vt:lpstr>7th Grade DOL</vt:lpstr>
      <vt:lpstr>6th Grade Agenda</vt:lpstr>
      <vt:lpstr>6th Grade TEKS</vt:lpstr>
      <vt:lpstr>6th Grade LO</vt:lpstr>
      <vt:lpstr>6th Grade DOL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18, 2017</dc:title>
  <dc:creator>Katherine Pease</dc:creator>
  <cp:lastModifiedBy>Pease, Katherine J</cp:lastModifiedBy>
  <cp:revision>9</cp:revision>
  <cp:lastPrinted>2017-04-17T19:35:26Z</cp:lastPrinted>
  <dcterms:created xsi:type="dcterms:W3CDTF">2017-04-17T18:37:21Z</dcterms:created>
  <dcterms:modified xsi:type="dcterms:W3CDTF">2017-04-18T21:38:23Z</dcterms:modified>
</cp:coreProperties>
</file>