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9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518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18,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PDN/DOL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PDN/DOL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3</a:t>
            </a:r>
            <a:r>
              <a:rPr lang="en-US" sz="4400" dirty="0" smtClean="0"/>
              <a:t>. Habitable Zone Poster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Finish Homeostasis </a:t>
            </a:r>
            <a:r>
              <a:rPr lang="en-US" sz="4400" dirty="0" smtClean="0"/>
              <a:t>Virtual </a:t>
            </a:r>
            <a:r>
              <a:rPr lang="en-US" sz="4400" dirty="0" smtClean="0"/>
              <a:t>lab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Internal Stimuli Quiz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259457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create a diagram to show </a:t>
            </a:r>
            <a:r>
              <a:rPr lang="en-US" sz="4400" dirty="0" smtClean="0"/>
              <a:t>what </a:t>
            </a:r>
            <a:r>
              <a:rPr lang="en-US" sz="4400" dirty="0" smtClean="0"/>
              <a:t>/ where the zone of habitability is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5882639" y="1259457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</a:t>
            </a:r>
            <a:r>
              <a:rPr lang="en-US" sz="4400" dirty="0" smtClean="0"/>
              <a:t>will determine how internal stimuli effect homeostasis</a:t>
            </a:r>
            <a:r>
              <a:rPr lang="en-US" sz="4400" dirty="0" smtClean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i="1" dirty="0" smtClean="0"/>
              <a:t>(If Finish Early)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identify the structures/functions of the digestive system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</a:t>
            </a:r>
            <a:r>
              <a:rPr lang="en-US" sz="4400" dirty="0" smtClean="0"/>
              <a:t>zon</a:t>
            </a:r>
            <a:r>
              <a:rPr lang="en-US" sz="4400" dirty="0" smtClean="0"/>
              <a:t>e of habitability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3" y="1825625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8/8 </a:t>
            </a:r>
            <a:r>
              <a:rPr lang="en-US" sz="4400" dirty="0" smtClean="0"/>
              <a:t>questions over </a:t>
            </a:r>
            <a:r>
              <a:rPr lang="en-US" sz="4400" dirty="0" smtClean="0"/>
              <a:t>homeostasis/internal stimulus.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1871" y="-154354"/>
            <a:ext cx="13819516" cy="845429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4032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705231" y="388190"/>
            <a:ext cx="6041290" cy="6525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3200" dirty="0" smtClean="0"/>
              <a:t>7.13B</a:t>
            </a:r>
            <a:r>
              <a:rPr lang="en-US" sz="3200" dirty="0"/>
              <a:t>  describe and relate responses in organisms that may result from internal stimuli such as wilting in plants and fever or vomiting in animals that allow them to maintain </a:t>
            </a:r>
            <a:r>
              <a:rPr lang="en-US" sz="3200" dirty="0" smtClean="0"/>
              <a:t>balance</a:t>
            </a:r>
          </a:p>
          <a:p>
            <a:pPr marL="0" indent="0" algn="ctr">
              <a:buNone/>
            </a:pPr>
            <a:r>
              <a:rPr lang="en-US" sz="3200" dirty="0" smtClean="0"/>
              <a:t>7.12</a:t>
            </a:r>
            <a:r>
              <a:rPr lang="en-US" sz="3200" dirty="0"/>
              <a:t>(B)  identify the main functions of the systems of the human organism, including the circulatory, respiratory, skeletal, muscular, digestive, excretory, reproductive, integumentary, nervous, and endocrine systems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534838"/>
            <a:ext cx="4868985" cy="619108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4800" dirty="0" smtClean="0"/>
              <a:t>7.9</a:t>
            </a:r>
            <a:r>
              <a:rPr lang="en-US" sz="4800" dirty="0"/>
              <a:t>  Earth and space. The student knows components of our solar system. The student is expected to:</a:t>
            </a:r>
          </a:p>
          <a:p>
            <a:r>
              <a:rPr lang="en-US" sz="4800" dirty="0"/>
              <a:t>(A)  analyze the characteristics of objects in our solar system that allow life to exist such as the proximity of the Sun, presence of water, and composition of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</a:t>
            </a:r>
            <a:r>
              <a:rPr lang="en-US" u="sng" dirty="0" smtClean="0"/>
              <a:t>Zone of Habitability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500332"/>
            <a:ext cx="11816862" cy="6478806"/>
          </a:xfrm>
        </p:spPr>
        <p:txBody>
          <a:bodyPr>
            <a:noAutofit/>
          </a:bodyPr>
          <a:lstStyle/>
          <a:p>
            <a:r>
              <a:rPr lang="en-US" dirty="0" smtClean="0"/>
              <a:t>Collect blank paper</a:t>
            </a:r>
          </a:p>
          <a:p>
            <a:r>
              <a:rPr lang="en-US" dirty="0" smtClean="0"/>
              <a:t>Take out  habitable zone notes/foldable</a:t>
            </a:r>
          </a:p>
          <a:p>
            <a:r>
              <a:rPr lang="en-US" dirty="0" smtClean="0"/>
              <a:t>Collect Textbook, Colors </a:t>
            </a:r>
          </a:p>
          <a:p>
            <a:r>
              <a:rPr lang="en-US" dirty="0" smtClean="0"/>
              <a:t>Create a poster to illustrate/describe the zone of </a:t>
            </a:r>
            <a:r>
              <a:rPr lang="en-US" dirty="0" smtClean="0"/>
              <a:t>habitability</a:t>
            </a:r>
            <a:endParaRPr lang="en-US" dirty="0" smtClean="0"/>
          </a:p>
          <a:p>
            <a:pPr lvl="1"/>
            <a:r>
              <a:rPr lang="en-US" sz="2800" dirty="0" smtClean="0"/>
              <a:t>Must include:</a:t>
            </a:r>
          </a:p>
          <a:p>
            <a:pPr lvl="2"/>
            <a:r>
              <a:rPr lang="en-US" sz="3600" dirty="0" smtClean="0"/>
              <a:t>Title</a:t>
            </a:r>
          </a:p>
          <a:p>
            <a:pPr lvl="2"/>
            <a:r>
              <a:rPr lang="en-US" sz="3600" dirty="0" smtClean="0"/>
              <a:t>Map to show location in solar system</a:t>
            </a:r>
          </a:p>
          <a:p>
            <a:pPr lvl="3"/>
            <a:r>
              <a:rPr lang="en-US" sz="3600" dirty="0" smtClean="0"/>
              <a:t>Label each planet / star</a:t>
            </a:r>
          </a:p>
          <a:p>
            <a:pPr lvl="3"/>
            <a:r>
              <a:rPr lang="en-US" sz="3600" dirty="0" smtClean="0"/>
              <a:t>Label the zone of </a:t>
            </a:r>
            <a:r>
              <a:rPr lang="en-US" sz="3600" dirty="0" smtClean="0"/>
              <a:t>habitability</a:t>
            </a:r>
            <a:endParaRPr lang="en-US" sz="3600" dirty="0" smtClean="0"/>
          </a:p>
          <a:p>
            <a:pPr lvl="3"/>
            <a:r>
              <a:rPr lang="en-US" sz="3600" dirty="0" smtClean="0"/>
              <a:t>Describe what the zone is</a:t>
            </a:r>
          </a:p>
          <a:p>
            <a:pPr lvl="3"/>
            <a:r>
              <a:rPr lang="en-US" sz="3600" dirty="0" smtClean="0"/>
              <a:t>Describe why some planets </a:t>
            </a:r>
            <a:r>
              <a:rPr lang="en-US" sz="3600" dirty="0" smtClean="0"/>
              <a:t>are/are not </a:t>
            </a:r>
            <a:r>
              <a:rPr lang="en-US" sz="3600" dirty="0" smtClean="0"/>
              <a:t>in it, why Earth is</a:t>
            </a:r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1974" y="-84645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601784"/>
            <a:ext cx="120435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PDN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Homeostasis Complete note outline  as follow along with virtual lab</a:t>
            </a: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1992"/>
            <a:ext cx="12192000" cy="38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774" y="69012"/>
            <a:ext cx="4357237" cy="6679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332" y="-255977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Digestive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6982"/>
            <a:ext cx="8177841" cy="5529982"/>
          </a:xfrm>
        </p:spPr>
        <p:txBody>
          <a:bodyPr>
            <a:noAutofit/>
          </a:bodyPr>
          <a:lstStyle/>
          <a:p>
            <a:r>
              <a:rPr lang="en-US" sz="5400" dirty="0" smtClean="0"/>
              <a:t>Kids Health Video / Complete questions on quiz for video</a:t>
            </a:r>
          </a:p>
          <a:p>
            <a:r>
              <a:rPr lang="en-US" sz="5400" dirty="0" smtClean="0"/>
              <a:t>Teacher Hands Out Foldable</a:t>
            </a:r>
          </a:p>
          <a:p>
            <a:r>
              <a:rPr lang="en-US" sz="5400" dirty="0" smtClean="0"/>
              <a:t>Students use textbook, kidshealth.org and power points to complete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175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239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18, 2018</vt:lpstr>
      <vt:lpstr>Agenda</vt:lpstr>
      <vt:lpstr>LO’s</vt:lpstr>
      <vt:lpstr>DOL’S</vt:lpstr>
      <vt:lpstr>TEK’S</vt:lpstr>
      <vt:lpstr>7th Grade Zone of Habitability Poster</vt:lpstr>
      <vt:lpstr>PowerPoint Presentation</vt:lpstr>
      <vt:lpstr>6th Grade Digestive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34</cp:revision>
  <cp:lastPrinted>2018-04-18T13:18:36Z</cp:lastPrinted>
  <dcterms:created xsi:type="dcterms:W3CDTF">2018-03-25T17:16:06Z</dcterms:created>
  <dcterms:modified xsi:type="dcterms:W3CDTF">2018-04-18T13:42:58Z</dcterms:modified>
</cp:coreProperties>
</file>