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6" r:id="rId8"/>
    <p:sldId id="269" r:id="rId9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7" d="100"/>
          <a:sy n="87" d="100"/>
        </p:scale>
        <p:origin x="518" y="-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4/18/2018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April </a:t>
            </a:r>
            <a:r>
              <a:rPr lang="en-US" b="1" u="sng" dirty="0" smtClean="0">
                <a:latin typeface="Algerian" panose="04020705040A02060702" pitchFamily="82" charset="0"/>
              </a:rPr>
              <a:t>18,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944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</a:t>
            </a:r>
            <a:r>
              <a:rPr lang="en-US" sz="5400" dirty="0" smtClean="0"/>
              <a:t>PDN/DOL </a:t>
            </a:r>
            <a:r>
              <a:rPr lang="en-US" sz="5400" dirty="0" smtClean="0"/>
              <a:t>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</a:t>
            </a:r>
            <a:r>
              <a:rPr lang="en-US" sz="5400" dirty="0" smtClean="0"/>
              <a:t>PDN/DOL </a:t>
            </a:r>
            <a:r>
              <a:rPr lang="en-US" sz="5400" dirty="0" smtClean="0"/>
              <a:t>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7480" y="1930400"/>
            <a:ext cx="4801382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AutoNum type="arabicPeriod"/>
            </a:pPr>
            <a:r>
              <a:rPr lang="en-US" sz="4400" dirty="0" smtClean="0"/>
              <a:t>PDN</a:t>
            </a:r>
          </a:p>
          <a:p>
            <a:pPr marL="0" indent="0">
              <a:buNone/>
            </a:pPr>
            <a:r>
              <a:rPr lang="en-US" sz="4400" dirty="0" smtClean="0"/>
              <a:t>2. </a:t>
            </a:r>
            <a:r>
              <a:rPr lang="en-US" sz="4400" dirty="0" smtClean="0"/>
              <a:t>3</a:t>
            </a:r>
            <a:r>
              <a:rPr lang="en-US" sz="4400" dirty="0" smtClean="0"/>
              <a:t>. Habitable Zone Poster</a:t>
            </a:r>
            <a:endParaRPr lang="en-US" sz="4400" dirty="0"/>
          </a:p>
          <a:p>
            <a:pPr marL="0" indent="0">
              <a:buNone/>
            </a:pPr>
            <a:r>
              <a:rPr lang="en-US" sz="4400" dirty="0" smtClean="0"/>
              <a:t>3. DOL</a:t>
            </a: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309360" y="182562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Finish Homeostasis </a:t>
            </a:r>
            <a:r>
              <a:rPr lang="en-US" sz="4400" dirty="0" smtClean="0"/>
              <a:t>Virtual </a:t>
            </a:r>
            <a:r>
              <a:rPr lang="en-US" sz="4400" dirty="0" smtClean="0"/>
              <a:t>lab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Internal Stimuli Quiz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54" y="457416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259457"/>
            <a:ext cx="4530090" cy="4917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create a diagram to show </a:t>
            </a:r>
            <a:r>
              <a:rPr lang="en-US" sz="4400" dirty="0" smtClean="0"/>
              <a:t>what </a:t>
            </a:r>
            <a:r>
              <a:rPr lang="en-US" sz="4400" dirty="0" smtClean="0"/>
              <a:t>/ where the zone of habitability is in space.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5882639" y="1259457"/>
            <a:ext cx="5392085" cy="491750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/>
              <a:t>We </a:t>
            </a:r>
            <a:r>
              <a:rPr lang="en-US" sz="4400" dirty="0" smtClean="0"/>
              <a:t>will determine how internal stimuli effect homeostasis</a:t>
            </a:r>
            <a:r>
              <a:rPr lang="en-US" sz="4400" dirty="0" smtClean="0"/>
              <a:t>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i="1" dirty="0" smtClean="0"/>
              <a:t>(If Finish Early)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We will identify the structures/functions of the digestive system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6647" y="-154354"/>
            <a:ext cx="12676553" cy="7620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025" y="92892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274" y="1825625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5/5 written assessment questions over </a:t>
            </a:r>
            <a:r>
              <a:rPr lang="en-US" sz="4400" dirty="0" smtClean="0"/>
              <a:t>zon</a:t>
            </a:r>
            <a:r>
              <a:rPr lang="en-US" sz="4400" dirty="0" smtClean="0"/>
              <a:t>e of habitability</a:t>
            </a:r>
            <a:r>
              <a:rPr lang="en-US" sz="4400" dirty="0" smtClean="0"/>
              <a:t>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6150633" y="1825625"/>
            <a:ext cx="50464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8/8 </a:t>
            </a:r>
            <a:r>
              <a:rPr lang="en-US" sz="4400" dirty="0" smtClean="0"/>
              <a:t>questions over </a:t>
            </a:r>
            <a:r>
              <a:rPr lang="en-US" sz="4400" dirty="0" smtClean="0"/>
              <a:t>homeostasis/internal stimulus.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41871" y="-154354"/>
            <a:ext cx="13819516" cy="845429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389" y="4032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705231" y="388190"/>
            <a:ext cx="6041290" cy="65254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Grade</a:t>
            </a:r>
          </a:p>
          <a:p>
            <a:pPr marL="0" indent="0" algn="ctr">
              <a:buNone/>
            </a:pPr>
            <a:r>
              <a:rPr lang="en-US" sz="3200" dirty="0" smtClean="0"/>
              <a:t>7.13B</a:t>
            </a:r>
            <a:r>
              <a:rPr lang="en-US" sz="3200" dirty="0"/>
              <a:t>  describe and relate responses in organisms that may result from internal stimuli such as wilting in plants and fever or vomiting in animals that allow them to maintain </a:t>
            </a:r>
            <a:r>
              <a:rPr lang="en-US" sz="3200" dirty="0" smtClean="0"/>
              <a:t>balance</a:t>
            </a:r>
          </a:p>
          <a:p>
            <a:pPr marL="0" indent="0" algn="ctr">
              <a:buNone/>
            </a:pPr>
            <a:r>
              <a:rPr lang="en-US" sz="3200" dirty="0" smtClean="0"/>
              <a:t>7.12</a:t>
            </a:r>
            <a:r>
              <a:rPr lang="en-US" sz="3200" dirty="0"/>
              <a:t>(B)  identify the main functions of the systems of the human organism, including the circulatory, respiratory, skeletal, muscular, digestive, excretory, reproductive, integumentary, nervous, and endocrine systems</a:t>
            </a:r>
            <a:endParaRPr lang="en-US" sz="32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534838"/>
            <a:ext cx="4868985" cy="619108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r>
              <a:rPr lang="en-US" sz="4800" dirty="0" smtClean="0"/>
              <a:t>7.9</a:t>
            </a:r>
            <a:r>
              <a:rPr lang="en-US" sz="4800" dirty="0"/>
              <a:t>  Earth and space. The student knows components of our solar system. The student is expected to:</a:t>
            </a:r>
          </a:p>
          <a:p>
            <a:r>
              <a:rPr lang="en-US" sz="4800" dirty="0"/>
              <a:t>(A)  analyze the characteristics of objects in our solar system that allow life to exist such as the proximity of the Sun, presence of water, and composition of the atmosphere</a:t>
            </a:r>
          </a:p>
        </p:txBody>
      </p:sp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079615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</a:t>
            </a:r>
            <a:r>
              <a:rPr lang="en-US" u="sng" dirty="0" smtClean="0"/>
              <a:t>Zone of Habitability Poster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500332"/>
            <a:ext cx="11816862" cy="6478806"/>
          </a:xfrm>
        </p:spPr>
        <p:txBody>
          <a:bodyPr>
            <a:noAutofit/>
          </a:bodyPr>
          <a:lstStyle/>
          <a:p>
            <a:r>
              <a:rPr lang="en-US" dirty="0" smtClean="0"/>
              <a:t>Collect blank paper</a:t>
            </a:r>
          </a:p>
          <a:p>
            <a:r>
              <a:rPr lang="en-US" dirty="0" smtClean="0"/>
              <a:t>Take out  habitable zone notes/foldable</a:t>
            </a:r>
          </a:p>
          <a:p>
            <a:r>
              <a:rPr lang="en-US" dirty="0" smtClean="0"/>
              <a:t>Collect Textbook, Colors </a:t>
            </a:r>
          </a:p>
          <a:p>
            <a:r>
              <a:rPr lang="en-US" dirty="0" smtClean="0"/>
              <a:t>Create a poster to illustrate/describe the zone of </a:t>
            </a:r>
            <a:r>
              <a:rPr lang="en-US" dirty="0" smtClean="0"/>
              <a:t>habitability</a:t>
            </a:r>
            <a:endParaRPr lang="en-US" dirty="0" smtClean="0"/>
          </a:p>
          <a:p>
            <a:pPr lvl="1"/>
            <a:r>
              <a:rPr lang="en-US" sz="2800" dirty="0" smtClean="0"/>
              <a:t>Must include:</a:t>
            </a:r>
          </a:p>
          <a:p>
            <a:pPr lvl="2"/>
            <a:r>
              <a:rPr lang="en-US" sz="3600" dirty="0" smtClean="0"/>
              <a:t>Title</a:t>
            </a:r>
          </a:p>
          <a:p>
            <a:pPr lvl="2"/>
            <a:r>
              <a:rPr lang="en-US" sz="3600" dirty="0" smtClean="0"/>
              <a:t>Map to show location in solar system</a:t>
            </a:r>
          </a:p>
          <a:p>
            <a:pPr lvl="3"/>
            <a:r>
              <a:rPr lang="en-US" sz="3600" dirty="0" smtClean="0"/>
              <a:t>Label each planet / star</a:t>
            </a:r>
          </a:p>
          <a:p>
            <a:pPr lvl="3"/>
            <a:r>
              <a:rPr lang="en-US" sz="3600" dirty="0" smtClean="0"/>
              <a:t>Label the zone of </a:t>
            </a:r>
            <a:r>
              <a:rPr lang="en-US" sz="3600" dirty="0" smtClean="0"/>
              <a:t>habitability</a:t>
            </a:r>
            <a:endParaRPr lang="en-US" sz="3600" dirty="0" smtClean="0"/>
          </a:p>
          <a:p>
            <a:pPr lvl="3"/>
            <a:r>
              <a:rPr lang="en-US" sz="3600" dirty="0" smtClean="0"/>
              <a:t>Describe what the zone is</a:t>
            </a:r>
          </a:p>
          <a:p>
            <a:pPr lvl="3"/>
            <a:r>
              <a:rPr lang="en-US" sz="3600" dirty="0" smtClean="0"/>
              <a:t>Describe why some planets </a:t>
            </a:r>
            <a:r>
              <a:rPr lang="en-US" sz="3600" dirty="0" smtClean="0"/>
              <a:t>are/are not </a:t>
            </a:r>
            <a:r>
              <a:rPr lang="en-US" sz="3600" dirty="0" smtClean="0"/>
              <a:t>in it, why Earth is</a:t>
            </a:r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1974" y="-84645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601784"/>
            <a:ext cx="120435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PDN</a:t>
            </a:r>
          </a:p>
          <a:p>
            <a:pPr marL="342900" indent="-3429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Homeostasis Complete note outline  as follow along with virtual lab</a:t>
            </a:r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01992"/>
            <a:ext cx="12192000" cy="3856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3774" y="69012"/>
            <a:ext cx="4357237" cy="667945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332" y="-255977"/>
            <a:ext cx="10515600" cy="1325563"/>
          </a:xfrm>
        </p:spPr>
        <p:txBody>
          <a:bodyPr/>
          <a:lstStyle/>
          <a:p>
            <a:pPr algn="ctr"/>
            <a:r>
              <a:rPr lang="en-US" u="sng" dirty="0" smtClean="0"/>
              <a:t>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 Digestive System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46982"/>
            <a:ext cx="8177841" cy="5529982"/>
          </a:xfrm>
        </p:spPr>
        <p:txBody>
          <a:bodyPr>
            <a:noAutofit/>
          </a:bodyPr>
          <a:lstStyle/>
          <a:p>
            <a:r>
              <a:rPr lang="en-US" sz="5400" dirty="0" smtClean="0"/>
              <a:t>Kids Health Video / Complete questions on quiz for video</a:t>
            </a:r>
          </a:p>
          <a:p>
            <a:r>
              <a:rPr lang="en-US" sz="5400" dirty="0" smtClean="0"/>
              <a:t>Teacher Hands Out Foldable</a:t>
            </a:r>
          </a:p>
          <a:p>
            <a:r>
              <a:rPr lang="en-US" sz="5400" dirty="0" smtClean="0"/>
              <a:t>Students use textbook, kidshealth.org and power points to complete on own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07175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239</Words>
  <Application>Microsoft Office PowerPoint</Application>
  <PresentationFormat>Widescreen</PresentationFormat>
  <Paragraphs>54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Office Theme</vt:lpstr>
      <vt:lpstr>April 18, 2018</vt:lpstr>
      <vt:lpstr>Agenda</vt:lpstr>
      <vt:lpstr>LO’s</vt:lpstr>
      <vt:lpstr>DOL’S</vt:lpstr>
      <vt:lpstr>TEK’S</vt:lpstr>
      <vt:lpstr>7th Grade Zone of Habitability Poster</vt:lpstr>
      <vt:lpstr>PowerPoint Presentation</vt:lpstr>
      <vt:lpstr>6th Grade Digestive System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34</cp:revision>
  <cp:lastPrinted>2018-04-18T13:18:36Z</cp:lastPrinted>
  <dcterms:created xsi:type="dcterms:W3CDTF">2018-03-25T17:16:06Z</dcterms:created>
  <dcterms:modified xsi:type="dcterms:W3CDTF">2018-04-18T13:42:58Z</dcterms:modified>
</cp:coreProperties>
</file>