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erine Pease" initials="KP" lastIdx="1" clrIdx="0">
    <p:extLst>
      <p:ext uri="{19B8F6BF-5375-455C-9EA6-DF929625EA0E}">
        <p15:presenceInfo xmlns:p15="http://schemas.microsoft.com/office/powerpoint/2012/main" userId="aef5071189dd84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3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17T19:23:35.426" idx="1">
    <p:pos x="-772" y="685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7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9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5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2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5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9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7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2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6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8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93DE8-E76A-408A-92C8-371DB1D528BC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3B31F-4AAE-42D2-B3B3-BFDA67570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2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k2RJm5RBEk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itebuilder.yola.com/restricted_view/site_design/8a4986cb37bc2ecf0137bd9fc638135d/resources/asexual_vs._sexual_reproduction.pp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uttingbio.tripod.com/Goal_2/imgAsexualSexualRep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1" y="5290457"/>
            <a:ext cx="10164298" cy="137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6883"/>
          </a:xfrm>
        </p:spPr>
        <p:txBody>
          <a:bodyPr/>
          <a:lstStyle/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April 18, 2016 Please Do Now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06883"/>
            <a:ext cx="12192000" cy="5851117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8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Collect Please Do Now, clicker, chrome book, pen/pencil that works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Open Textbook and complete Please Do Now (remember by using clicker you grade is automatically put into grade book, so don’t guess)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2672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Autofit/>
          </a:bodyPr>
          <a:lstStyle/>
          <a:p>
            <a:r>
              <a:rPr lang="en-US" sz="4800" dirty="0" smtClean="0"/>
              <a:t>Please Do Now</a:t>
            </a:r>
          </a:p>
          <a:p>
            <a:r>
              <a:rPr lang="en-US" sz="4800" dirty="0" smtClean="0"/>
              <a:t>Grade DOL from Friday</a:t>
            </a:r>
          </a:p>
          <a:p>
            <a:r>
              <a:rPr lang="en-US" sz="4800" dirty="0" smtClean="0"/>
              <a:t>Essential Question</a:t>
            </a:r>
          </a:p>
          <a:p>
            <a:r>
              <a:rPr lang="en-US" sz="4800" dirty="0" smtClean="0"/>
              <a:t>Video</a:t>
            </a:r>
          </a:p>
          <a:p>
            <a:r>
              <a:rPr lang="en-US" sz="4800" dirty="0" smtClean="0"/>
              <a:t>Asexual / Sexual Reproduction Note Outline</a:t>
            </a:r>
            <a:endParaRPr lang="en-US" sz="4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sp.yimg.com/xj/th?id=OIP.M868e93f7b12b5fa12b396e4ae60798eeo0&amp;pid=15.1&amp;P=0&amp;w=235&amp;h=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-651164"/>
            <a:ext cx="11795702" cy="2426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2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9071"/>
            <a:ext cx="12308891" cy="576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14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8585" y="391250"/>
            <a:ext cx="10515600" cy="1325563"/>
          </a:xfrm>
        </p:spPr>
        <p:txBody>
          <a:bodyPr/>
          <a:lstStyle/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Essential Question: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434" y="1275028"/>
            <a:ext cx="10175966" cy="5551713"/>
          </a:xfrm>
        </p:spPr>
        <p:txBody>
          <a:bodyPr>
            <a:normAutofit/>
          </a:bodyPr>
          <a:lstStyle/>
          <a:p>
            <a:r>
              <a:rPr lang="en-US" sz="5400" dirty="0"/>
              <a:t>We were able to create a new potato plant by putting it in water, but we only used one parent to accomplish it.  How is this possible?  How </a:t>
            </a:r>
            <a:r>
              <a:rPr lang="en-US" sz="5400" dirty="0" smtClean="0"/>
              <a:t>is this </a:t>
            </a:r>
            <a:r>
              <a:rPr lang="en-US" sz="5400" dirty="0"/>
              <a:t>the same or different from how humans are produced? Explain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" y="273685"/>
            <a:ext cx="2197145" cy="636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222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4899">
            <a:off x="3985785" y="369424"/>
            <a:ext cx="7980402" cy="62179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365125"/>
            <a:ext cx="11262360" cy="1325563"/>
          </a:xfrm>
        </p:spPr>
        <p:txBody>
          <a:bodyPr/>
          <a:lstStyle/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Asexual / Sexual Reproduction Video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183" y="1995191"/>
            <a:ext cx="4060371" cy="4627678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https://www.youtube.com/watch?v=jk2RJm5RBEk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3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53543"/>
            <a:ext cx="12192000" cy="30044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0975"/>
            <a:ext cx="10515600" cy="1325563"/>
          </a:xfrm>
        </p:spPr>
        <p:txBody>
          <a:bodyPr/>
          <a:lstStyle/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This Week’s Playlist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3" y="767533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 Asexual / Sexual Reproduction Note Outline</a:t>
            </a:r>
          </a:p>
          <a:p>
            <a:r>
              <a:rPr lang="en-US" sz="4000" dirty="0" smtClean="0"/>
              <a:t>2. Asexual / Sexual Reproduction Poster</a:t>
            </a:r>
          </a:p>
          <a:p>
            <a:r>
              <a:rPr lang="en-US" sz="4000" dirty="0" smtClean="0"/>
              <a:t>3. Heredity / Genetics Note Outline</a:t>
            </a:r>
          </a:p>
          <a:p>
            <a:r>
              <a:rPr lang="en-US" sz="4000" dirty="0" smtClean="0"/>
              <a:t>4. Genetics Vocabulary Foldable</a:t>
            </a:r>
          </a:p>
          <a:p>
            <a:r>
              <a:rPr lang="en-US" sz="4000" dirty="0" smtClean="0"/>
              <a:t>5. “Monster Babies”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87615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6903" y="55926"/>
            <a:ext cx="4112655" cy="4334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925"/>
            <a:ext cx="10515600" cy="1325563"/>
          </a:xfrm>
        </p:spPr>
        <p:txBody>
          <a:bodyPr/>
          <a:lstStyle/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Asexual / Sexual Reproduction </a:t>
            </a:r>
            <a:b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Note Outline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81488"/>
            <a:ext cx="12192000" cy="54765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Teacher will pass out note outline</a:t>
            </a:r>
          </a:p>
          <a:p>
            <a:r>
              <a:rPr lang="en-US" sz="4000" dirty="0" smtClean="0"/>
              <a:t>Students will login to chrome book</a:t>
            </a:r>
          </a:p>
          <a:p>
            <a:pPr lvl="1"/>
            <a:r>
              <a:rPr lang="en-US" sz="4000" dirty="0" smtClean="0">
                <a:hlinkClick r:id="rId3"/>
              </a:rPr>
              <a:t>www.coachpease.com</a:t>
            </a:r>
            <a:endParaRPr lang="en-US" sz="4000" dirty="0" smtClean="0"/>
          </a:p>
          <a:p>
            <a:pPr lvl="1"/>
            <a:r>
              <a:rPr lang="en-US" sz="4000" dirty="0" smtClean="0"/>
              <a:t>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6 Weeks</a:t>
            </a:r>
          </a:p>
          <a:p>
            <a:pPr lvl="1"/>
            <a:r>
              <a:rPr lang="en-US" sz="4000" dirty="0" smtClean="0"/>
              <a:t>Asexual sexual reproduction power point</a:t>
            </a:r>
          </a:p>
          <a:p>
            <a:pPr lvl="2"/>
            <a:r>
              <a:rPr lang="en-US" sz="4000" dirty="0" smtClean="0">
                <a:hlinkClick r:id="rId4"/>
              </a:rPr>
              <a:t>http://sitebuilder.yola.com/restricted_view/site_design/8a4986cb37bc2ecf0137bd9fc638135d/resources/asexual_vs._sexual_reproduction.ppt</a:t>
            </a:r>
            <a:endParaRPr lang="en-US" sz="4000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2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17" y="-180975"/>
            <a:ext cx="10515600" cy="1325563"/>
          </a:xfrm>
        </p:spPr>
        <p:txBody>
          <a:bodyPr/>
          <a:lstStyle/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Exit Slip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17" y="780597"/>
            <a:ext cx="12192000" cy="435133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Finish / Complete today’s Please Do Now</a:t>
            </a:r>
          </a:p>
          <a:p>
            <a:r>
              <a:rPr lang="en-US" sz="4800" dirty="0" smtClean="0"/>
              <a:t>Will do the DOL on Tuesday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1136" y="3725741"/>
            <a:ext cx="7317869" cy="3132259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 flipH="1">
            <a:off x="93617" y="2230582"/>
            <a:ext cx="7803474" cy="16764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6452" y="2537069"/>
            <a:ext cx="62578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Study </a:t>
            </a:r>
            <a:r>
              <a:rPr lang="en-US" sz="4000" dirty="0"/>
              <a:t>your notes from </a:t>
            </a:r>
            <a:r>
              <a:rPr lang="en-US" sz="4000" dirty="0" smtClean="0"/>
              <a:t>today!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03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205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Office Theme</vt:lpstr>
      <vt:lpstr>April 18, 2016 Please Do Now</vt:lpstr>
      <vt:lpstr>PowerPoint Presentation</vt:lpstr>
      <vt:lpstr>PowerPoint Presentation</vt:lpstr>
      <vt:lpstr>Essential Question:</vt:lpstr>
      <vt:lpstr>Asexual / Sexual Reproduction Video</vt:lpstr>
      <vt:lpstr>This Week’s Playlist</vt:lpstr>
      <vt:lpstr>Asexual / Sexual Reproduction  Note Outline</vt:lpstr>
      <vt:lpstr>Exit Slip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18, 2016 Please Do Now</dc:title>
  <dc:creator>Katherine Pease</dc:creator>
  <cp:lastModifiedBy>Katherine Pease</cp:lastModifiedBy>
  <cp:revision>9</cp:revision>
  <dcterms:created xsi:type="dcterms:W3CDTF">2016-04-18T01:46:52Z</dcterms:created>
  <dcterms:modified xsi:type="dcterms:W3CDTF">2016-04-18T02:27:02Z</dcterms:modified>
</cp:coreProperties>
</file>