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6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17,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PDN 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</a:t>
            </a:r>
            <a:r>
              <a:rPr lang="en-US" sz="4400" dirty="0" smtClean="0"/>
              <a:t>Finish Sustaining life in Space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3. </a:t>
            </a:r>
            <a:r>
              <a:rPr lang="en-US" sz="4400" dirty="0" smtClean="0"/>
              <a:t>Habitable Zone Poster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3.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Homeostasis Virtual lab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647825"/>
            <a:ext cx="4530090" cy="45291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determine what is needed to sustain life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105526" y="1647825"/>
            <a:ext cx="4762500" cy="452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</a:t>
            </a:r>
            <a:r>
              <a:rPr lang="en-US" sz="4400" dirty="0" smtClean="0"/>
              <a:t>will </a:t>
            </a:r>
            <a:r>
              <a:rPr lang="en-US" sz="4400" dirty="0" smtClean="0"/>
              <a:t>determine how internal stimuli </a:t>
            </a:r>
            <a:r>
              <a:rPr lang="en-US" sz="4400" dirty="0" smtClean="0"/>
              <a:t>effect homeostasis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over </a:t>
            </a:r>
            <a:r>
              <a:rPr lang="en-US" sz="4400" dirty="0" smtClean="0"/>
              <a:t>sustaining life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4" y="1825625"/>
            <a:ext cx="46927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the </a:t>
            </a:r>
            <a:r>
              <a:rPr lang="en-US" sz="4400" dirty="0" smtClean="0"/>
              <a:t>homeostasis.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4032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705231" y="798110"/>
            <a:ext cx="6041290" cy="6115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3600" dirty="0" smtClean="0"/>
              <a:t>7.13B</a:t>
            </a:r>
            <a:r>
              <a:rPr lang="en-US" sz="3600" dirty="0"/>
              <a:t>  describe and relate responses in organisms that may result from internal stimuli such as wilting in plants and fever or vomiting in animals that allow them to maintain </a:t>
            </a:r>
            <a:r>
              <a:rPr lang="en-US" sz="3600" dirty="0" smtClean="0"/>
              <a:t>balance</a:t>
            </a:r>
            <a:endParaRPr lang="en-US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742462"/>
            <a:ext cx="4868985" cy="598345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sz="4800" dirty="0" smtClean="0"/>
              <a:t>7.9</a:t>
            </a:r>
            <a:r>
              <a:rPr lang="en-US" sz="4800" dirty="0"/>
              <a:t>  Earth and space. The student knows components of our solar system. The student is expected to:</a:t>
            </a:r>
          </a:p>
          <a:p>
            <a:r>
              <a:rPr lang="en-US" sz="4800" dirty="0"/>
              <a:t>(A)  analyze the characteristics of objects in our solar system that allow life to exist such as the proximity of the Sun, presence of water, and composition of the atmosphere</a:t>
            </a:r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970" y="1229455"/>
            <a:ext cx="10527322" cy="4947508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/>
              <a:t>1</a:t>
            </a:r>
            <a:r>
              <a:rPr lang="en-US" sz="4800" dirty="0" smtClean="0"/>
              <a:t>. Collect </a:t>
            </a:r>
            <a:r>
              <a:rPr lang="en-US" sz="4800" dirty="0" smtClean="0"/>
              <a:t>Sustaining life </a:t>
            </a:r>
            <a:r>
              <a:rPr lang="en-US" sz="4800" dirty="0" smtClean="0"/>
              <a:t>note </a:t>
            </a:r>
            <a:r>
              <a:rPr lang="en-US" sz="4800" dirty="0" err="1" smtClean="0"/>
              <a:t>outling</a:t>
            </a:r>
            <a:endParaRPr lang="en-US" sz="4800" dirty="0" smtClean="0"/>
          </a:p>
          <a:p>
            <a:r>
              <a:rPr lang="en-US" sz="4800" dirty="0" smtClean="0"/>
              <a:t>2</a:t>
            </a:r>
            <a:r>
              <a:rPr lang="en-US" sz="4800" dirty="0" smtClean="0"/>
              <a:t>. Login to </a:t>
            </a:r>
            <a:r>
              <a:rPr lang="en-US" sz="4800" dirty="0" smtClean="0">
                <a:hlinkClick r:id="rId2"/>
              </a:rPr>
              <a:t>www.coachpease.com</a:t>
            </a:r>
            <a:endParaRPr lang="en-US" sz="4800" dirty="0" smtClean="0"/>
          </a:p>
          <a:p>
            <a:r>
              <a:rPr lang="en-US" sz="4800" dirty="0" smtClean="0"/>
              <a:t>3. Click on 6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6 Weeks</a:t>
            </a:r>
          </a:p>
          <a:p>
            <a:r>
              <a:rPr lang="en-US" sz="4800" dirty="0" smtClean="0"/>
              <a:t>4. Scroll to right side of screen, 7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grade column</a:t>
            </a:r>
          </a:p>
          <a:p>
            <a:r>
              <a:rPr lang="en-US" sz="4800" dirty="0" smtClean="0"/>
              <a:t>5. Click on </a:t>
            </a:r>
            <a:r>
              <a:rPr lang="en-US" sz="4800" dirty="0" err="1" smtClean="0"/>
              <a:t>Habaitable</a:t>
            </a:r>
            <a:r>
              <a:rPr lang="en-US" sz="4800" dirty="0" smtClean="0"/>
              <a:t> Zone Power Point</a:t>
            </a:r>
            <a:endParaRPr lang="en-US" sz="4800" dirty="0" smtClean="0"/>
          </a:p>
          <a:p>
            <a:r>
              <a:rPr lang="en-US" sz="4800" dirty="0"/>
              <a:t>6</a:t>
            </a:r>
            <a:r>
              <a:rPr lang="en-US" sz="4800" dirty="0" smtClean="0"/>
              <a:t>. Use information from the </a:t>
            </a:r>
            <a:r>
              <a:rPr lang="en-US" sz="4800" dirty="0" smtClean="0"/>
              <a:t>power point to </a:t>
            </a:r>
            <a:r>
              <a:rPr lang="en-US" sz="4800" dirty="0" smtClean="0"/>
              <a:t>complete handout for a grade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3439896" y="306125"/>
            <a:ext cx="51371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2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Water Awareness Poster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687754"/>
            <a:ext cx="11816862" cy="6291384"/>
          </a:xfrm>
        </p:spPr>
        <p:txBody>
          <a:bodyPr>
            <a:noAutofit/>
          </a:bodyPr>
          <a:lstStyle/>
          <a:p>
            <a:r>
              <a:rPr lang="en-US" sz="3200" dirty="0" smtClean="0"/>
              <a:t>Collect blank paper</a:t>
            </a:r>
          </a:p>
          <a:p>
            <a:r>
              <a:rPr lang="en-US" sz="3200" dirty="0" smtClean="0"/>
              <a:t>Take out </a:t>
            </a:r>
            <a:r>
              <a:rPr lang="en-US" sz="3200" dirty="0" smtClean="0"/>
              <a:t> </a:t>
            </a:r>
            <a:r>
              <a:rPr lang="en-US" sz="3200" dirty="0" smtClean="0"/>
              <a:t>habitable zone </a:t>
            </a:r>
            <a:r>
              <a:rPr lang="en-US" sz="3200" dirty="0" smtClean="0"/>
              <a:t>notes/foldable</a:t>
            </a:r>
            <a:endParaRPr lang="en-US" sz="3200" dirty="0" smtClean="0"/>
          </a:p>
          <a:p>
            <a:r>
              <a:rPr lang="en-US" sz="3200" dirty="0" smtClean="0"/>
              <a:t>Collect Textbook, Colors </a:t>
            </a:r>
          </a:p>
          <a:p>
            <a:r>
              <a:rPr lang="en-US" sz="3200" dirty="0" smtClean="0"/>
              <a:t>Create a poster to </a:t>
            </a:r>
            <a:r>
              <a:rPr lang="en-US" sz="3200" dirty="0" smtClean="0"/>
              <a:t>illustrate/describe the zone of </a:t>
            </a:r>
            <a:r>
              <a:rPr lang="en-US" sz="3200" dirty="0" err="1" smtClean="0"/>
              <a:t>habitbility</a:t>
            </a:r>
            <a:endParaRPr lang="en-US" sz="3200" dirty="0" smtClean="0"/>
          </a:p>
          <a:p>
            <a:pPr lvl="1"/>
            <a:r>
              <a:rPr lang="en-US" sz="3600" dirty="0" smtClean="0"/>
              <a:t>Must include:</a:t>
            </a:r>
          </a:p>
          <a:p>
            <a:pPr lvl="2"/>
            <a:r>
              <a:rPr lang="en-US" sz="3600" dirty="0" smtClean="0"/>
              <a:t>Title</a:t>
            </a:r>
          </a:p>
          <a:p>
            <a:pPr lvl="2"/>
            <a:r>
              <a:rPr lang="en-US" sz="3600" dirty="0" smtClean="0"/>
              <a:t>Map to show location in solar system</a:t>
            </a:r>
            <a:endParaRPr lang="en-US" sz="3600" dirty="0" smtClean="0"/>
          </a:p>
          <a:p>
            <a:pPr lvl="3"/>
            <a:r>
              <a:rPr lang="en-US" sz="3600" dirty="0" smtClean="0"/>
              <a:t>Label each planet / star</a:t>
            </a:r>
            <a:endParaRPr lang="en-US" sz="3600" dirty="0" smtClean="0"/>
          </a:p>
          <a:p>
            <a:pPr lvl="3"/>
            <a:r>
              <a:rPr lang="en-US" sz="3600" dirty="0" smtClean="0"/>
              <a:t>Label the zone of </a:t>
            </a:r>
            <a:r>
              <a:rPr lang="en-US" sz="3600" dirty="0" err="1" smtClean="0"/>
              <a:t>habitbility</a:t>
            </a:r>
            <a:endParaRPr lang="en-US" sz="3600" dirty="0" smtClean="0"/>
          </a:p>
          <a:p>
            <a:pPr lvl="3"/>
            <a:r>
              <a:rPr lang="en-US" sz="3600" dirty="0" smtClean="0"/>
              <a:t>Describe what the zone is</a:t>
            </a:r>
          </a:p>
          <a:p>
            <a:pPr lvl="3"/>
            <a:r>
              <a:rPr lang="en-US" sz="3600" dirty="0" smtClean="0"/>
              <a:t>Describe why some planets are not in it, why Earth is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1974" y="-84645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601784"/>
            <a:ext cx="120435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PDN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Homeostasis Complete note outline 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as follow along with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virtual lab</a:t>
            </a:r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1992"/>
            <a:ext cx="12192000" cy="385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246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17, 2018</vt:lpstr>
      <vt:lpstr>Agenda</vt:lpstr>
      <vt:lpstr>LO’s</vt:lpstr>
      <vt:lpstr>DOL’S</vt:lpstr>
      <vt:lpstr>TEK’S</vt:lpstr>
      <vt:lpstr>PowerPoint Presentation</vt:lpstr>
      <vt:lpstr>7th Grade Water Awareness Poster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31</cp:revision>
  <cp:lastPrinted>2018-04-17T12:48:17Z</cp:lastPrinted>
  <dcterms:created xsi:type="dcterms:W3CDTF">2018-03-25T17:16:06Z</dcterms:created>
  <dcterms:modified xsi:type="dcterms:W3CDTF">2018-04-17T12:53:10Z</dcterms:modified>
</cp:coreProperties>
</file>