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6" r:id="rId9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49" y="-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E953C6-DCC6-4E41-82D1-B01F052D13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7878CD5-2805-454A-8577-0071D0D17F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8A1CA5C-EC00-44BC-BAFE-CA4D66EE4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4/13/2018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C7C1323-F81F-4460-B91B-3A5936C49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E739F91-D5DD-4250-A734-16041D02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062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56D91F-D851-4468-896D-9DE245C32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17BE688-E95D-4853-80A1-0DF214489A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2AF8AA5-63A9-4E89-B2D2-28CAF4E4E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4/13/2018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EE493A-A239-4407-9702-7226F9FA0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678BC48-9695-423C-A139-B8F2E5CDD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521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1FDE5EB-830A-47DE-A16C-5609F2B90D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36D4C3B-1FD6-4254-A81D-3CE45F929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1ABDC0E-E4B0-472F-AC68-969EDB8EF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4/13/2018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21784A-EFD7-4A2F-B77B-2048FA5F5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5D9929-21C4-4C9A-B130-0FE028909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291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0BCF43-AB6C-44A0-B25D-5FC477C21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96A96A-1F9C-4C8D-B5DA-3E6D5F35E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02DFDD0-C32C-4226-9623-04B49B4E6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4/13/2018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3A7545C-F2B3-45B6-9BFB-340CC6379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B08A3D-50C6-479E-9C80-E5472F71B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63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14B208-FFB1-4608-BAEC-818746DF2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452F569-3726-457A-B049-DB81465D1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8918F58-E67B-40A5-B93E-13F173C76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4/13/2018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6AAAE2-B553-4EB3-99BC-2D22C859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A292D84-320B-4BA6-8904-56617F1F5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656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7DF40B-899C-4160-AEB4-30D38CE39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96A9E4-E551-48C9-8079-EF12010D61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5D01E21-49E5-404C-9DDF-C71881B57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208431D-93BC-4DB1-B32D-0E6AB64B6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4/13/2018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4B8C60B-4B57-4E6E-A97F-49455FA0E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8582EE0-8659-45A9-884B-DBD6F63E7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50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2FA0AC-1339-4C4A-B9B9-8C43ACEA8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203AC4C-F4A4-4110-B8D6-E06F5BC18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B5BA04D-104E-4BAE-AE5C-864A226E7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44F92F7-7FCA-41CC-AEFC-599CEE7498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F8AF5F3-090B-4A9B-9202-56EEA62116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B946D1C-3D43-4103-80B3-1FA0CD3A5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4/13/2018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3B7B86B-0320-4D79-8B09-61CC8ACEB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9FED1D6-A655-46A0-9231-E0E43282E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25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668FE5-EC2C-4323-8E7A-AAB1F385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BFC4025-6E33-4114-9A4C-1979C18A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4/13/2018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7A1C30F-0F25-4A20-A52F-D25DBD3CF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084550B-0D88-4A84-BBFD-547E64DDE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52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FD44A45-080E-41C9-8F89-7AF6A035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4/13/2018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2BBF9E4-03C2-4E86-B643-9BF822DCB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EF868C0-FD13-415F-8B38-27021F346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7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6D4A2F-EE95-4224-AB26-64DA48A26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23BAAA-376A-45E8-B42E-C7F9946E2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11F2AF8-594B-47CC-8AA1-45E7EDC7F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6F9B399-22B8-4D4D-97C5-E40DF189F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4/13/2018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5668A3C-1A3F-4EA6-9C3E-ABF0F2B04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AE02958-8850-4EBB-86B9-7451992A7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256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AEC450-AF6C-4BA9-B52E-3C4359363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A026098-D522-46C4-B38B-BD4CA662A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1D3AD38-0D1F-4394-A6CC-AFECDD948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4CE9F6F-138F-4D29-8C6B-393538503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4/13/2018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2936267-358B-40AC-BF24-EE0B8BF5F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EA55284-D5F3-4DB8-9C2C-1926458F5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680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9DC2899-A30E-4164-81A0-34A9A37A8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6781F49-4AEE-4447-8473-21CC83A8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98F671A-0EEA-42D7-B947-74A50A3CFF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8D475-B0CB-4FF7-9D65-2F20497ED38F}" type="datetimeFigureOut">
              <a:rPr lang="en-US" smtClean="0"/>
              <a:t>4/13/2018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636DB01-47C4-47F0-A42A-9E361F5486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508A74-5170-4936-BD86-F2BD3A5C6B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98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6647" y="-154354"/>
            <a:ext cx="12676553" cy="762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603849-6048-46E6-B6E7-AD944A8BA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7963"/>
            <a:ext cx="9144000" cy="909637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Algerian" panose="04020705040A02060702" pitchFamily="82" charset="0"/>
              </a:rPr>
              <a:t>April </a:t>
            </a:r>
            <a:r>
              <a:rPr lang="en-US" b="1" u="sng" dirty="0" smtClean="0">
                <a:latin typeface="Algerian" panose="04020705040A02060702" pitchFamily="82" charset="0"/>
              </a:rPr>
              <a:t>13, </a:t>
            </a:r>
            <a:r>
              <a:rPr lang="en-US" b="1" u="sng" dirty="0">
                <a:latin typeface="Algerian" panose="04020705040A02060702" pitchFamily="82" charset="0"/>
              </a:rPr>
              <a:t>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FBEBFC1-59C5-48E9-873C-6CC8ACAFE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039446"/>
            <a:ext cx="9144000" cy="5747434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5400" dirty="0" smtClean="0"/>
              <a:t>Collect PDN from basket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Turn off or silence Cell Phone NOW!!!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Sharpen </a:t>
            </a:r>
            <a:r>
              <a:rPr lang="en-US" sz="5400" dirty="0"/>
              <a:t>Pencil</a:t>
            </a:r>
          </a:p>
          <a:p>
            <a:pPr marL="457200" indent="-457200" algn="l">
              <a:buAutoNum type="arabicPeriod"/>
            </a:pPr>
            <a:r>
              <a:rPr lang="en-US" sz="5400" dirty="0"/>
              <a:t>Sit in assigned </a:t>
            </a:r>
            <a:r>
              <a:rPr lang="en-US" sz="5400" dirty="0" smtClean="0"/>
              <a:t>seat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Complete PDN on own</a:t>
            </a:r>
          </a:p>
        </p:txBody>
      </p:sp>
    </p:spTree>
    <p:extLst>
      <p:ext uri="{BB962C8B-B14F-4D97-AF65-F5344CB8AC3E}">
        <p14:creationId xmlns:p14="http://schemas.microsoft.com/office/powerpoint/2010/main" val="786923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6647" y="-154354"/>
            <a:ext cx="12676553" cy="762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7BC947-0629-4DAB-9C5E-32F165FAA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75589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ACB62A5-B69C-442E-948A-5C1E90BA8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7480" y="1930400"/>
            <a:ext cx="4801382" cy="435133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514350" indent="-514350">
              <a:buAutoNum type="arabicPeriod"/>
            </a:pPr>
            <a:r>
              <a:rPr lang="en-US" sz="4400" dirty="0" smtClean="0"/>
              <a:t>PDN</a:t>
            </a:r>
          </a:p>
          <a:p>
            <a:pPr marL="0" indent="0">
              <a:buNone/>
            </a:pPr>
            <a:r>
              <a:rPr lang="en-US" sz="4400" dirty="0" smtClean="0"/>
              <a:t>2. Human Use of Water Web </a:t>
            </a:r>
            <a:r>
              <a:rPr lang="en-US" sz="4400" dirty="0" smtClean="0"/>
              <a:t>Quest</a:t>
            </a:r>
          </a:p>
          <a:p>
            <a:pPr marL="0" indent="0">
              <a:buNone/>
            </a:pPr>
            <a:r>
              <a:rPr lang="en-US" sz="4400" dirty="0" smtClean="0"/>
              <a:t>3. Water Awareness Poster</a:t>
            </a:r>
            <a:endParaRPr lang="en-US" sz="4400" dirty="0"/>
          </a:p>
          <a:p>
            <a:pPr marL="0" indent="0">
              <a:buNone/>
            </a:pPr>
            <a:r>
              <a:rPr lang="en-US" sz="4400" dirty="0" smtClean="0"/>
              <a:t>3. DOL</a:t>
            </a:r>
            <a:endParaRPr lang="en-US" sz="44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EA036F94-75CB-456E-96F4-5F861584DA08}"/>
              </a:ext>
            </a:extLst>
          </p:cNvPr>
          <p:cNvSpPr txBox="1">
            <a:spLocks/>
          </p:cNvSpPr>
          <p:nvPr/>
        </p:nvSpPr>
        <p:spPr>
          <a:xfrm>
            <a:off x="6309360" y="1825625"/>
            <a:ext cx="588264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/>
              <a:t>PDN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 smtClean="0"/>
              <a:t>Endocrine </a:t>
            </a:r>
            <a:r>
              <a:rPr lang="en-US" sz="4400" dirty="0" smtClean="0"/>
              <a:t>System </a:t>
            </a:r>
            <a:r>
              <a:rPr lang="en-US" sz="4400" dirty="0" smtClean="0"/>
              <a:t>Video / Foldable</a:t>
            </a:r>
            <a:endParaRPr lang="en-US" sz="4400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 smtClean="0"/>
              <a:t>DOL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19648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6647" y="-154354"/>
            <a:ext cx="12676553" cy="762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xmlns="" id="{1FF82D32-6CDF-4441-B3E6-0087E67B2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880110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LO’s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3CAFB2FF-7239-4B36-8EE6-D21C5F652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2550" y="1647825"/>
            <a:ext cx="4530090" cy="45291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We will </a:t>
            </a:r>
            <a:r>
              <a:rPr lang="en-US" sz="4400" dirty="0" smtClean="0"/>
              <a:t>identify different ways human actions can affect our watershed.</a:t>
            </a:r>
            <a:endParaRPr lang="en-US" sz="4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8BB30B1B-4929-4AC1-927C-4D2C65469D11}"/>
              </a:ext>
            </a:extLst>
          </p:cNvPr>
          <p:cNvSpPr txBox="1">
            <a:spLocks/>
          </p:cNvSpPr>
          <p:nvPr/>
        </p:nvSpPr>
        <p:spPr>
          <a:xfrm>
            <a:off x="6105526" y="1647825"/>
            <a:ext cx="4762500" cy="45291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dirty="0"/>
              <a:t>We </a:t>
            </a:r>
            <a:r>
              <a:rPr lang="en-US" sz="4400" dirty="0" smtClean="0"/>
              <a:t>will identify the structures and functions of the </a:t>
            </a:r>
            <a:r>
              <a:rPr lang="en-US" sz="4400" dirty="0" smtClean="0"/>
              <a:t>endocrine </a:t>
            </a:r>
            <a:r>
              <a:rPr lang="en-US" sz="4400" dirty="0" smtClean="0"/>
              <a:t>system.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15862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6647" y="-154354"/>
            <a:ext cx="12676553" cy="762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xmlns="" id="{7C187218-DD09-41F2-82A3-33EB335E4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025" y="928929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DOL’S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A803761A-2413-4871-A3C7-801642023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274" y="1825625"/>
            <a:ext cx="4871085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I will </a:t>
            </a:r>
            <a:r>
              <a:rPr lang="en-US" sz="4400" dirty="0" smtClean="0"/>
              <a:t>complete 5/5 written assessment questions over watersheds.</a:t>
            </a:r>
            <a:endParaRPr lang="en-US" sz="4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24EC222F-EF16-4AB8-B8ED-017B555A871F}"/>
              </a:ext>
            </a:extLst>
          </p:cNvPr>
          <p:cNvSpPr txBox="1">
            <a:spLocks/>
          </p:cNvSpPr>
          <p:nvPr/>
        </p:nvSpPr>
        <p:spPr>
          <a:xfrm>
            <a:off x="6150634" y="1825625"/>
            <a:ext cx="46927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I will complete </a:t>
            </a:r>
            <a:r>
              <a:rPr lang="en-US" sz="4400" dirty="0" smtClean="0"/>
              <a:t>5/5 questions over the </a:t>
            </a:r>
            <a:r>
              <a:rPr lang="en-US" sz="4400" dirty="0" smtClean="0"/>
              <a:t>nervous and endocrine </a:t>
            </a:r>
            <a:r>
              <a:rPr lang="en-US" sz="4400" dirty="0" smtClean="0"/>
              <a:t>system.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52821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6647" y="-154354"/>
            <a:ext cx="12676553" cy="762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xmlns="" id="{BA1B03F2-C87E-4BC3-B20B-5B2630653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389" y="40322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TEK’S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132EEC89-B45F-4DE4-ACBF-143B1E57A92E}"/>
              </a:ext>
            </a:extLst>
          </p:cNvPr>
          <p:cNvSpPr txBox="1">
            <a:spLocks/>
          </p:cNvSpPr>
          <p:nvPr/>
        </p:nvSpPr>
        <p:spPr>
          <a:xfrm>
            <a:off x="5705231" y="798110"/>
            <a:ext cx="6041290" cy="6115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b="1" u="sng" dirty="0"/>
              <a:t>6</a:t>
            </a:r>
            <a:r>
              <a:rPr lang="en-US" sz="4000" b="1" u="sng" baseline="30000" dirty="0"/>
              <a:t>th</a:t>
            </a:r>
            <a:r>
              <a:rPr lang="en-US" sz="4000" b="1" u="sng" dirty="0"/>
              <a:t> Grade</a:t>
            </a:r>
          </a:p>
          <a:p>
            <a:pPr marL="0" indent="0" algn="ctr">
              <a:buNone/>
            </a:pPr>
            <a:r>
              <a:rPr lang="en-US" sz="3600" dirty="0" smtClean="0"/>
              <a:t>7.12B </a:t>
            </a:r>
            <a:r>
              <a:rPr lang="en-US" sz="3600" dirty="0"/>
              <a:t>(B)  identify the main functions of the systems of the human organism, including the circulatory, respiratory, skeletal, muscular, digestive, excretory, reproductive, integumentary, nervous, and endocrine systems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C1BBAE7F-0347-44BD-852F-9A6815381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846" y="742462"/>
            <a:ext cx="4868985" cy="59834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u="sng" dirty="0"/>
              <a:t>7</a:t>
            </a:r>
            <a:r>
              <a:rPr lang="en-US" sz="4800" u="sng" baseline="30000" dirty="0"/>
              <a:t>th</a:t>
            </a:r>
            <a:r>
              <a:rPr lang="en-US" sz="4800" u="sng" dirty="0"/>
              <a:t> Grade</a:t>
            </a:r>
          </a:p>
          <a:p>
            <a:pPr marL="0" indent="0" algn="ctr">
              <a:buNone/>
            </a:pPr>
            <a:r>
              <a:rPr lang="en-US" sz="4800" dirty="0" smtClean="0"/>
              <a:t>7.8C </a:t>
            </a:r>
            <a:r>
              <a:rPr lang="en-US" sz="4800" dirty="0"/>
              <a:t>(C)  model the effects of human activity on groundwater and surface water in a watershed</a:t>
            </a: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1073693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6647" y="-154354"/>
            <a:ext cx="12676553" cy="7620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970" y="1229455"/>
            <a:ext cx="10527322" cy="4947508"/>
          </a:xfrm>
        </p:spPr>
        <p:txBody>
          <a:bodyPr>
            <a:normAutofit fontScale="85000" lnSpcReduction="20000"/>
          </a:bodyPr>
          <a:lstStyle/>
          <a:p>
            <a:r>
              <a:rPr lang="en-US" sz="4800" dirty="0"/>
              <a:t>1</a:t>
            </a:r>
            <a:r>
              <a:rPr lang="en-US" sz="4800" dirty="0" smtClean="0"/>
              <a:t>. Collect Water Web Quest, chrome book       (1 per table)</a:t>
            </a:r>
          </a:p>
          <a:p>
            <a:r>
              <a:rPr lang="en-US" sz="4800" dirty="0" smtClean="0"/>
              <a:t>2. Login to </a:t>
            </a:r>
            <a:r>
              <a:rPr lang="en-US" sz="4800" dirty="0" smtClean="0">
                <a:hlinkClick r:id="rId3"/>
              </a:rPr>
              <a:t>www.coachpease.com</a:t>
            </a:r>
            <a:endParaRPr lang="en-US" sz="4800" dirty="0" smtClean="0"/>
          </a:p>
          <a:p>
            <a:r>
              <a:rPr lang="en-US" sz="4800" dirty="0" smtClean="0"/>
              <a:t>3. Click on 6</a:t>
            </a:r>
            <a:r>
              <a:rPr lang="en-US" sz="4800" baseline="30000" dirty="0" smtClean="0"/>
              <a:t>th</a:t>
            </a:r>
            <a:r>
              <a:rPr lang="en-US" sz="4800" dirty="0" smtClean="0"/>
              <a:t> 6 Weeks</a:t>
            </a:r>
          </a:p>
          <a:p>
            <a:r>
              <a:rPr lang="en-US" sz="4800" dirty="0" smtClean="0"/>
              <a:t>4. Scroll to right side of screen, 7</a:t>
            </a:r>
            <a:r>
              <a:rPr lang="en-US" sz="4800" baseline="30000" dirty="0" smtClean="0"/>
              <a:t>th</a:t>
            </a:r>
            <a:r>
              <a:rPr lang="en-US" sz="4800" dirty="0" smtClean="0"/>
              <a:t> grade column</a:t>
            </a:r>
          </a:p>
          <a:p>
            <a:r>
              <a:rPr lang="en-US" sz="4800" dirty="0" smtClean="0"/>
              <a:t>5. Click on Water Web Quest Link</a:t>
            </a:r>
          </a:p>
          <a:p>
            <a:r>
              <a:rPr lang="en-US" sz="4800" dirty="0"/>
              <a:t>6</a:t>
            </a:r>
            <a:r>
              <a:rPr lang="en-US" sz="4800" dirty="0" smtClean="0"/>
              <a:t>. Use information from the web quest to complete handout for a grade</a:t>
            </a:r>
            <a:endParaRPr lang="en-US" sz="4800" dirty="0"/>
          </a:p>
        </p:txBody>
      </p:sp>
      <p:sp>
        <p:nvSpPr>
          <p:cNvPr id="5" name="Rectangle 4"/>
          <p:cNvSpPr/>
          <p:nvPr/>
        </p:nvSpPr>
        <p:spPr>
          <a:xfrm>
            <a:off x="3439896" y="306125"/>
            <a:ext cx="51371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7</a:t>
            </a:r>
            <a:r>
              <a:rPr lang="en-US" sz="5400" b="1" cap="none" spc="0" baseline="300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Grade Science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5227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7323" y="-789354"/>
            <a:ext cx="12801599" cy="9271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60106"/>
            <a:ext cx="10515600" cy="1325563"/>
          </a:xfrm>
        </p:spPr>
        <p:txBody>
          <a:bodyPr/>
          <a:lstStyle/>
          <a:p>
            <a:pPr algn="ctr"/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Water Awareness Poster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92" y="687754"/>
            <a:ext cx="11816862" cy="6291384"/>
          </a:xfrm>
        </p:spPr>
        <p:txBody>
          <a:bodyPr>
            <a:noAutofit/>
          </a:bodyPr>
          <a:lstStyle/>
          <a:p>
            <a:r>
              <a:rPr lang="en-US" sz="3200" dirty="0" smtClean="0"/>
              <a:t>Collect blank paper</a:t>
            </a:r>
          </a:p>
          <a:p>
            <a:r>
              <a:rPr lang="en-US" sz="3200" dirty="0" smtClean="0"/>
              <a:t>Take out watershed / conservation notes/foldable</a:t>
            </a:r>
          </a:p>
          <a:p>
            <a:r>
              <a:rPr lang="en-US" sz="3200" dirty="0" smtClean="0"/>
              <a:t>Collect Textbook, Colors </a:t>
            </a:r>
          </a:p>
          <a:p>
            <a:r>
              <a:rPr lang="en-US" sz="3200" dirty="0" smtClean="0"/>
              <a:t>Create a poster to make the public aware of ways to protect our watershed.</a:t>
            </a:r>
          </a:p>
          <a:p>
            <a:pPr lvl="1"/>
            <a:r>
              <a:rPr lang="en-US" sz="3800" dirty="0" smtClean="0"/>
              <a:t>Must include:</a:t>
            </a:r>
          </a:p>
          <a:p>
            <a:pPr lvl="2"/>
            <a:r>
              <a:rPr lang="en-US" sz="3800" dirty="0" smtClean="0"/>
              <a:t>Title</a:t>
            </a:r>
          </a:p>
          <a:p>
            <a:pPr lvl="2"/>
            <a:r>
              <a:rPr lang="en-US" sz="3800" dirty="0" smtClean="0"/>
              <a:t>Watershed function</a:t>
            </a:r>
          </a:p>
          <a:p>
            <a:pPr lvl="3"/>
            <a:r>
              <a:rPr lang="en-US" sz="3800" dirty="0" smtClean="0"/>
              <a:t>What it is</a:t>
            </a:r>
          </a:p>
          <a:p>
            <a:pPr lvl="3"/>
            <a:r>
              <a:rPr lang="en-US" sz="3800" dirty="0" smtClean="0"/>
              <a:t>How it effects for our water supply</a:t>
            </a:r>
          </a:p>
          <a:p>
            <a:pPr lvl="3"/>
            <a:r>
              <a:rPr lang="en-US" sz="3800" dirty="0" smtClean="0"/>
              <a:t>3 Ways we can help to protect it</a:t>
            </a:r>
          </a:p>
        </p:txBody>
      </p:sp>
    </p:spTree>
    <p:extLst>
      <p:ext uri="{BB962C8B-B14F-4D97-AF65-F5344CB8AC3E}">
        <p14:creationId xmlns:p14="http://schemas.microsoft.com/office/powerpoint/2010/main" val="3525965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5877" y="-453292"/>
            <a:ext cx="4648200" cy="731129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91974" y="-84645"/>
            <a:ext cx="53594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6</a:t>
            </a:r>
            <a:r>
              <a:rPr lang="en-US" sz="5400" b="1" cap="none" spc="0" baseline="300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Pre-AP Science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8493" y="601784"/>
            <a:ext cx="793261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PDN</a:t>
            </a:r>
          </a:p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Endocrine System </a:t>
            </a: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Foldable </a:t>
            </a: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Complete foldable </a:t>
            </a: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as follow along with </a:t>
            </a: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endocrine system </a:t>
            </a: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power </a:t>
            </a: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point and video</a:t>
            </a:r>
            <a:endParaRPr lang="en-US" sz="5400" dirty="0">
              <a:ln w="19050">
                <a:solidFill>
                  <a:schemeClr val="bg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918447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312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Algerian</vt:lpstr>
      <vt:lpstr>Arial</vt:lpstr>
      <vt:lpstr>Calibri</vt:lpstr>
      <vt:lpstr>Calibri Light</vt:lpstr>
      <vt:lpstr>Office Theme</vt:lpstr>
      <vt:lpstr>April 13, 2018</vt:lpstr>
      <vt:lpstr>Agenda</vt:lpstr>
      <vt:lpstr>LO’s</vt:lpstr>
      <vt:lpstr>DOL’S</vt:lpstr>
      <vt:lpstr>TEK’S</vt:lpstr>
      <vt:lpstr>PowerPoint Presentation</vt:lpstr>
      <vt:lpstr>7th Grade Water Awareness Poster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26, 2018</dc:title>
  <dc:creator>Katherine Pease</dc:creator>
  <cp:lastModifiedBy>Pease, Katherine J</cp:lastModifiedBy>
  <cp:revision>29</cp:revision>
  <cp:lastPrinted>2018-04-13T13:25:01Z</cp:lastPrinted>
  <dcterms:created xsi:type="dcterms:W3CDTF">2018-03-25T17:16:06Z</dcterms:created>
  <dcterms:modified xsi:type="dcterms:W3CDTF">2018-04-13T13:34:40Z</dcterms:modified>
</cp:coreProperties>
</file>