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6" r:id="rId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49" y="-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April </a:t>
            </a:r>
            <a:r>
              <a:rPr lang="en-US" b="1" u="sng" dirty="0" smtClean="0">
                <a:latin typeface="Algerian" panose="04020705040A02060702" pitchFamily="82" charset="0"/>
              </a:rPr>
              <a:t>13,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39446"/>
            <a:ext cx="9144000" cy="574743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PDN 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480" y="1930400"/>
            <a:ext cx="4801382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PDN</a:t>
            </a:r>
          </a:p>
          <a:p>
            <a:pPr marL="0" indent="0">
              <a:buNone/>
            </a:pPr>
            <a:r>
              <a:rPr lang="en-US" sz="4400" dirty="0" smtClean="0"/>
              <a:t>2. Human Use of Water Web </a:t>
            </a:r>
            <a:r>
              <a:rPr lang="en-US" sz="4400" dirty="0" smtClean="0"/>
              <a:t>Quest</a:t>
            </a:r>
          </a:p>
          <a:p>
            <a:pPr marL="0" indent="0">
              <a:buNone/>
            </a:pPr>
            <a:r>
              <a:rPr lang="en-US" sz="4400" dirty="0" smtClean="0"/>
              <a:t>3. Water Awareness Poster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3. DOL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Endocrine </a:t>
            </a:r>
            <a:r>
              <a:rPr lang="en-US" sz="4400" dirty="0" smtClean="0"/>
              <a:t>System </a:t>
            </a:r>
            <a:r>
              <a:rPr lang="en-US" sz="4400" dirty="0" smtClean="0"/>
              <a:t>Video / Foldable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880110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50" y="1647825"/>
            <a:ext cx="4530090" cy="4529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identify different ways human actions can affect our watershed.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6105526" y="1647825"/>
            <a:ext cx="4762500" cy="4529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We </a:t>
            </a:r>
            <a:r>
              <a:rPr lang="en-US" sz="4400" dirty="0" smtClean="0"/>
              <a:t>will identify the structures and functions of the </a:t>
            </a:r>
            <a:r>
              <a:rPr lang="en-US" sz="4400" dirty="0" smtClean="0"/>
              <a:t>endocrine </a:t>
            </a:r>
            <a:r>
              <a:rPr lang="en-US" sz="4400" dirty="0" smtClean="0"/>
              <a:t>system.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2892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4" y="1825625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</a:t>
            </a:r>
            <a:r>
              <a:rPr lang="en-US" sz="4400" dirty="0" smtClean="0"/>
              <a:t>complete 5/5 written assessment questions over watersheds.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6150634" y="1825625"/>
            <a:ext cx="46927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5/5 questions over the </a:t>
            </a:r>
            <a:r>
              <a:rPr lang="en-US" sz="4400" dirty="0" smtClean="0"/>
              <a:t>nervous and endocrine </a:t>
            </a:r>
            <a:r>
              <a:rPr lang="en-US" sz="4400" dirty="0" smtClean="0"/>
              <a:t>system.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89" y="4032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5705231" y="798110"/>
            <a:ext cx="6041290" cy="6115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Grade</a:t>
            </a:r>
          </a:p>
          <a:p>
            <a:pPr marL="0" indent="0" algn="ctr">
              <a:buNone/>
            </a:pPr>
            <a:r>
              <a:rPr lang="en-US" sz="3600" dirty="0" smtClean="0"/>
              <a:t>7.12B </a:t>
            </a:r>
            <a:r>
              <a:rPr lang="en-US" sz="3600" dirty="0"/>
              <a:t>(B)  identify the main functions of the systems of the human organism, including the circulatory, respiratory, skeletal, muscular, digestive, excretory, reproductive, integumentary, nervous, and endocrine systems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742462"/>
            <a:ext cx="4868985" cy="59834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pPr marL="0" indent="0" algn="ctr">
              <a:buNone/>
            </a:pPr>
            <a:r>
              <a:rPr lang="en-US" sz="4800" dirty="0" smtClean="0"/>
              <a:t>7.8C </a:t>
            </a:r>
            <a:r>
              <a:rPr lang="en-US" sz="4800" dirty="0"/>
              <a:t>(C)  model the effects of human activity on groundwater and surface water in a watershed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970" y="1229455"/>
            <a:ext cx="10527322" cy="4947508"/>
          </a:xfrm>
        </p:spPr>
        <p:txBody>
          <a:bodyPr>
            <a:normAutofit fontScale="85000" lnSpcReduction="20000"/>
          </a:bodyPr>
          <a:lstStyle/>
          <a:p>
            <a:r>
              <a:rPr lang="en-US" sz="4800" dirty="0"/>
              <a:t>1</a:t>
            </a:r>
            <a:r>
              <a:rPr lang="en-US" sz="4800" dirty="0" smtClean="0"/>
              <a:t>. Collect Water Web Quest, chrome book       (1 per table)</a:t>
            </a:r>
          </a:p>
          <a:p>
            <a:r>
              <a:rPr lang="en-US" sz="4800" dirty="0" smtClean="0"/>
              <a:t>2. Login to </a:t>
            </a:r>
            <a:r>
              <a:rPr lang="en-US" sz="4800" dirty="0" smtClean="0">
                <a:hlinkClick r:id="rId3"/>
              </a:rPr>
              <a:t>www.coachpease.com</a:t>
            </a:r>
            <a:endParaRPr lang="en-US" sz="4800" dirty="0" smtClean="0"/>
          </a:p>
          <a:p>
            <a:r>
              <a:rPr lang="en-US" sz="4800" dirty="0" smtClean="0"/>
              <a:t>3. Click on 6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6 Weeks</a:t>
            </a:r>
          </a:p>
          <a:p>
            <a:r>
              <a:rPr lang="en-US" sz="4800" dirty="0" smtClean="0"/>
              <a:t>4. Scroll to right side of screen, 7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grade column</a:t>
            </a:r>
          </a:p>
          <a:p>
            <a:r>
              <a:rPr lang="en-US" sz="4800" dirty="0" smtClean="0"/>
              <a:t>5. Click on Water Web Quest Link</a:t>
            </a:r>
          </a:p>
          <a:p>
            <a:r>
              <a:rPr lang="en-US" sz="4800" dirty="0"/>
              <a:t>6</a:t>
            </a:r>
            <a:r>
              <a:rPr lang="en-US" sz="4800" dirty="0" smtClean="0"/>
              <a:t>. Use information from the web quest to complete handout for a grade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3439896" y="306125"/>
            <a:ext cx="5137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Grade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522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7323" y="-789354"/>
            <a:ext cx="12801599" cy="927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0106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Water Awareness Poster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92" y="687754"/>
            <a:ext cx="11816862" cy="6291384"/>
          </a:xfrm>
        </p:spPr>
        <p:txBody>
          <a:bodyPr>
            <a:noAutofit/>
          </a:bodyPr>
          <a:lstStyle/>
          <a:p>
            <a:r>
              <a:rPr lang="en-US" sz="3200" dirty="0" smtClean="0"/>
              <a:t>Collect blank paper</a:t>
            </a:r>
          </a:p>
          <a:p>
            <a:r>
              <a:rPr lang="en-US" sz="3200" dirty="0" smtClean="0"/>
              <a:t>Take out watershed / conservation notes/foldable</a:t>
            </a:r>
          </a:p>
          <a:p>
            <a:r>
              <a:rPr lang="en-US" sz="3200" dirty="0" smtClean="0"/>
              <a:t>Collect Textbook, Colors </a:t>
            </a:r>
          </a:p>
          <a:p>
            <a:r>
              <a:rPr lang="en-US" sz="3200" dirty="0" smtClean="0"/>
              <a:t>Create a poster to make the public aware of ways to protect our watershed.</a:t>
            </a:r>
          </a:p>
          <a:p>
            <a:pPr lvl="1"/>
            <a:r>
              <a:rPr lang="en-US" sz="3800" dirty="0" smtClean="0"/>
              <a:t>Must include:</a:t>
            </a:r>
          </a:p>
          <a:p>
            <a:pPr lvl="2"/>
            <a:r>
              <a:rPr lang="en-US" sz="3800" dirty="0" smtClean="0"/>
              <a:t>Title</a:t>
            </a:r>
          </a:p>
          <a:p>
            <a:pPr lvl="2"/>
            <a:r>
              <a:rPr lang="en-US" sz="3800" dirty="0" smtClean="0"/>
              <a:t>Watershed function</a:t>
            </a:r>
          </a:p>
          <a:p>
            <a:pPr lvl="3"/>
            <a:r>
              <a:rPr lang="en-US" sz="3800" dirty="0" smtClean="0"/>
              <a:t>What it is</a:t>
            </a:r>
          </a:p>
          <a:p>
            <a:pPr lvl="3"/>
            <a:r>
              <a:rPr lang="en-US" sz="3800" dirty="0" smtClean="0"/>
              <a:t>How it effects for our water supply</a:t>
            </a:r>
          </a:p>
          <a:p>
            <a:pPr lvl="3"/>
            <a:r>
              <a:rPr lang="en-US" sz="3800" dirty="0" smtClean="0"/>
              <a:t>3 Ways we can help to protect it</a:t>
            </a:r>
          </a:p>
        </p:txBody>
      </p:sp>
    </p:spTree>
    <p:extLst>
      <p:ext uri="{BB962C8B-B14F-4D97-AF65-F5344CB8AC3E}">
        <p14:creationId xmlns:p14="http://schemas.microsoft.com/office/powerpoint/2010/main" val="352596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5877" y="-453292"/>
            <a:ext cx="4648200" cy="73112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1974" y="-84645"/>
            <a:ext cx="5359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Pre-AP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93" y="601784"/>
            <a:ext cx="79326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PDN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Endocrine System 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Foldable 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Complete foldable 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as follow along with 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endocrine system 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power 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point and video</a:t>
            </a:r>
            <a:endParaRPr lang="en-US" sz="5400" dirty="0">
              <a:ln w="1905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312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April 13, 2018</vt:lpstr>
      <vt:lpstr>Agenda</vt:lpstr>
      <vt:lpstr>LO’s</vt:lpstr>
      <vt:lpstr>DOL’S</vt:lpstr>
      <vt:lpstr>TEK’S</vt:lpstr>
      <vt:lpstr>PowerPoint Presentation</vt:lpstr>
      <vt:lpstr>7th Grade Water Awareness Poster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29</cp:revision>
  <cp:lastPrinted>2018-04-13T13:25:01Z</cp:lastPrinted>
  <dcterms:created xsi:type="dcterms:W3CDTF">2018-03-25T17:16:06Z</dcterms:created>
  <dcterms:modified xsi:type="dcterms:W3CDTF">2018-04-13T13:34:40Z</dcterms:modified>
</cp:coreProperties>
</file>