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Pease" initials="KP" lastIdx="1" clrIdx="0">
    <p:extLst>
      <p:ext uri="{19B8F6BF-5375-455C-9EA6-DF929625EA0E}">
        <p15:presenceInfo xmlns:p15="http://schemas.microsoft.com/office/powerpoint/2012/main" userId="aef5071189dd84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9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4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6C5F-975B-4E79-8034-B3883ECBF954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2518-31D4-45E6-82E0-6CC695E02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4" y="-60385"/>
            <a:ext cx="4056212" cy="6918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193800"/>
            <a:ext cx="9144000" cy="2093913"/>
          </a:xfrm>
        </p:spPr>
        <p:txBody>
          <a:bodyPr/>
          <a:lstStyle/>
          <a:p>
            <a:r>
              <a:rPr lang="en-US" u="sng" dirty="0"/>
              <a:t>April </a:t>
            </a:r>
            <a:r>
              <a:rPr lang="en-US" u="sng" dirty="0" smtClean="0"/>
              <a:t>13, </a:t>
            </a:r>
            <a:r>
              <a:rPr lang="en-US" u="sng" dirty="0"/>
              <a:t>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7381" y="742950"/>
            <a:ext cx="8344618" cy="5985654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Collect Vocab for 6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6 Weeks</a:t>
            </a:r>
            <a:endParaRPr lang="en-US" sz="5400" dirty="0"/>
          </a:p>
          <a:p>
            <a:pPr marL="457200" indent="-457200" algn="l">
              <a:buAutoNum type="arabicPeriod"/>
            </a:pPr>
            <a:r>
              <a:rPr lang="en-US" sz="5400" dirty="0" smtClean="0"/>
              <a:t>Sit in assigned seat</a:t>
            </a:r>
            <a:endParaRPr lang="en-US" sz="5400" dirty="0"/>
          </a:p>
          <a:p>
            <a:pPr marL="457200" indent="-457200" algn="l">
              <a:buAutoNum type="arabicPeriod"/>
            </a:pPr>
            <a:r>
              <a:rPr lang="en-US" sz="5400" dirty="0" smtClean="0"/>
              <a:t>Start making 1 fryer model per vocabulary word (example on handout)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6013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-297815"/>
            <a:ext cx="54864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2" y="542925"/>
            <a:ext cx="7600951" cy="6315075"/>
          </a:xfrm>
        </p:spPr>
        <p:txBody>
          <a:bodyPr>
            <a:normAutofit/>
          </a:bodyPr>
          <a:lstStyle/>
          <a:p>
            <a:r>
              <a:rPr lang="en-US" sz="6000" dirty="0"/>
              <a:t>1. </a:t>
            </a:r>
            <a:r>
              <a:rPr lang="en-US" sz="6000" dirty="0" smtClean="0"/>
              <a:t>Collect 6</a:t>
            </a:r>
            <a:r>
              <a:rPr lang="en-US" sz="6000" baseline="30000" dirty="0" smtClean="0"/>
              <a:t>th</a:t>
            </a:r>
            <a:r>
              <a:rPr lang="en-US" sz="6000" dirty="0" smtClean="0"/>
              <a:t> 6 Weeks Vocab List</a:t>
            </a:r>
            <a:endParaRPr lang="en-US" sz="6000" dirty="0"/>
          </a:p>
          <a:p>
            <a:r>
              <a:rPr lang="en-US" sz="6000" dirty="0"/>
              <a:t>2. 5</a:t>
            </a:r>
            <a:r>
              <a:rPr lang="en-US" sz="6000" baseline="30000" dirty="0"/>
              <a:t>th</a:t>
            </a:r>
            <a:r>
              <a:rPr lang="en-US" sz="6000" dirty="0"/>
              <a:t> 6 weeks </a:t>
            </a:r>
            <a:r>
              <a:rPr lang="en-US" sz="6000" dirty="0" smtClean="0"/>
              <a:t>SRL</a:t>
            </a:r>
          </a:p>
          <a:p>
            <a:r>
              <a:rPr lang="en-US" sz="6000" dirty="0" smtClean="0"/>
              <a:t>3. Student Survey Practice</a:t>
            </a:r>
            <a:endParaRPr lang="en-US" sz="6000" dirty="0"/>
          </a:p>
          <a:p>
            <a:r>
              <a:rPr lang="en-US" sz="6000" dirty="0" smtClean="0"/>
              <a:t>4. </a:t>
            </a:r>
            <a:r>
              <a:rPr lang="en-US" sz="6000" dirty="0"/>
              <a:t>DOL Exit Ticket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58262"/>
            <a:ext cx="4552950" cy="63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6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4991100"/>
            <a:ext cx="12068176" cy="186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67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4" y="628650"/>
            <a:ext cx="11934826" cy="4986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TEK 7.6 (6)  Matter and energy. The student knows that matter has physical and chemical properties and can undergo physical and chemical changes. The student is expected to:</a:t>
            </a:r>
          </a:p>
          <a:p>
            <a:r>
              <a:rPr lang="en-US" dirty="0"/>
              <a:t>(A)  identify that organic compounds contain carbon and other elements such as hydrogen, oxygen, phosphorus, nitrogen, or sulfur;</a:t>
            </a:r>
          </a:p>
          <a:p>
            <a:r>
              <a:rPr lang="en-US" dirty="0"/>
              <a:t>(B)  distinguish between physical and chemical changes in matter in the digestive system</a:t>
            </a:r>
          </a:p>
          <a:p>
            <a:r>
              <a:rPr lang="en-US" dirty="0"/>
              <a:t>7.7 (B)  illustrate the transformation of energy within an organism such as the transfer from chemical energy to heat and thermal energy in digestion</a:t>
            </a:r>
          </a:p>
          <a:p>
            <a:r>
              <a:rPr lang="en-US" dirty="0"/>
              <a:t>7.12 (B)  identify the main functions of the systems of the human organism, including the circulatory, respiratory, skeletal, muscular, digestive, excretory, reproductive, integumentary, nervous, and endocrine systems</a:t>
            </a:r>
          </a:p>
          <a:p>
            <a:r>
              <a:rPr lang="en-US" dirty="0"/>
              <a:t>(E)  compare the functions of a cell to the functions of organisms such as waste removal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9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8" t="5949" r="1797" b="37763"/>
          <a:stretch/>
        </p:blipFill>
        <p:spPr>
          <a:xfrm>
            <a:off x="274319" y="5586413"/>
            <a:ext cx="11715751" cy="1271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067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0090"/>
            <a:ext cx="12192000" cy="5989320"/>
          </a:xfrm>
        </p:spPr>
        <p:txBody>
          <a:bodyPr>
            <a:normAutofit/>
          </a:bodyPr>
          <a:lstStyle/>
          <a:p>
            <a:r>
              <a:rPr lang="en-US" sz="6000" dirty="0"/>
              <a:t>We will </a:t>
            </a:r>
            <a:r>
              <a:rPr lang="en-US" sz="6000" dirty="0" smtClean="0"/>
              <a:t>review/correct </a:t>
            </a:r>
            <a:r>
              <a:rPr lang="en-US" sz="6000" dirty="0"/>
              <a:t>the structure and function of the human body systems </a:t>
            </a:r>
            <a:r>
              <a:rPr lang="en-US" sz="6000" dirty="0" smtClean="0"/>
              <a:t>5</a:t>
            </a:r>
            <a:r>
              <a:rPr lang="en-US" sz="6000" baseline="30000" dirty="0" smtClean="0"/>
              <a:t>th</a:t>
            </a:r>
            <a:r>
              <a:rPr lang="en-US" sz="6000" dirty="0" smtClean="0"/>
              <a:t> </a:t>
            </a:r>
            <a:r>
              <a:rPr lang="en-US" sz="6000" dirty="0"/>
              <a:t>6 weeks test via a </a:t>
            </a:r>
            <a:r>
              <a:rPr lang="en-US" sz="6000" dirty="0" smtClean="0"/>
              <a:t>SRL.</a:t>
            </a:r>
            <a:endParaRPr lang="en-US" sz="6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94698"/>
            <a:ext cx="651294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9255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5790"/>
            <a:ext cx="10515600" cy="6057899"/>
          </a:xfrm>
        </p:spPr>
        <p:txBody>
          <a:bodyPr>
            <a:normAutofit/>
          </a:bodyPr>
          <a:lstStyle/>
          <a:p>
            <a:r>
              <a:rPr lang="en-US" sz="6600" dirty="0"/>
              <a:t>I will complete an exit ticket to explain 3 things that I will do to prepare for the 6 week test on Wednesday.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7675"/>
            <a:ext cx="12192000" cy="27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1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471" y="-295457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58262"/>
            <a:ext cx="4552950" cy="63828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9856" y="731520"/>
            <a:ext cx="6893943" cy="5445443"/>
          </a:xfrm>
        </p:spPr>
        <p:txBody>
          <a:bodyPr>
            <a:normAutofit lnSpcReduction="10000"/>
          </a:bodyPr>
          <a:lstStyle/>
          <a:p>
            <a:r>
              <a:rPr lang="en-US" sz="6600" dirty="0"/>
              <a:t>1. </a:t>
            </a:r>
            <a:r>
              <a:rPr lang="en-US" sz="6600" dirty="0" smtClean="0"/>
              <a:t>6</a:t>
            </a:r>
            <a:r>
              <a:rPr lang="en-US" sz="6600" baseline="30000" dirty="0" smtClean="0"/>
              <a:t>th</a:t>
            </a:r>
            <a:r>
              <a:rPr lang="en-US" sz="6600" dirty="0" smtClean="0"/>
              <a:t> 6 weeks vocab</a:t>
            </a:r>
            <a:endParaRPr lang="en-US" sz="6600" dirty="0"/>
          </a:p>
          <a:p>
            <a:r>
              <a:rPr lang="en-US" sz="6600" dirty="0"/>
              <a:t>2. </a:t>
            </a:r>
            <a:r>
              <a:rPr lang="en-US" sz="6600" dirty="0" smtClean="0"/>
              <a:t>5</a:t>
            </a:r>
            <a:r>
              <a:rPr lang="en-US" sz="6600" baseline="30000" dirty="0" smtClean="0"/>
              <a:t>th</a:t>
            </a:r>
            <a:r>
              <a:rPr lang="en-US" sz="6600" dirty="0" smtClean="0"/>
              <a:t> 6 week SRL</a:t>
            </a:r>
          </a:p>
          <a:p>
            <a:r>
              <a:rPr lang="en-US" sz="6600" dirty="0" smtClean="0"/>
              <a:t>3. Student Survey Practice</a:t>
            </a:r>
          </a:p>
          <a:p>
            <a:r>
              <a:rPr lang="en-US" sz="6600" dirty="0"/>
              <a:t>4</a:t>
            </a:r>
            <a:r>
              <a:rPr lang="en-US" sz="6600" dirty="0" smtClean="0"/>
              <a:t>. </a:t>
            </a:r>
            <a:r>
              <a:rPr lang="en-US" sz="6600" dirty="0"/>
              <a:t>DOL Exit Ticket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3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437"/>
          <a:stretch/>
        </p:blipFill>
        <p:spPr>
          <a:xfrm>
            <a:off x="15240" y="0"/>
            <a:ext cx="12192000" cy="970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-354965"/>
            <a:ext cx="12176760" cy="1325563"/>
          </a:xfrm>
        </p:spPr>
        <p:txBody>
          <a:bodyPr/>
          <a:lstStyle/>
          <a:p>
            <a:pPr algn="ctr"/>
            <a:r>
              <a:rPr lang="en-US" u="sng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th</a:t>
            </a:r>
            <a:r>
              <a:rPr lang="en-US" u="sng" dirty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970598"/>
            <a:ext cx="12176760" cy="58874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7.5 (A) recognize that radiant energy from the Sun is transformed into chemical energy through the process of photosynthesis</a:t>
            </a:r>
          </a:p>
          <a:p>
            <a:r>
              <a:rPr lang="en-US" dirty="0"/>
              <a:t>7.5 (C) diagram the flow of energy through living systems, including food chains, food webs, and energy pyramid</a:t>
            </a:r>
          </a:p>
          <a:p>
            <a:r>
              <a:rPr lang="en-US" dirty="0"/>
              <a:t>7.7 (A) contrast situations where work is done with different amounts of force to situations where no work is done such as moving a box with a ramp and without a ramp, or standing still;</a:t>
            </a:r>
          </a:p>
          <a:p>
            <a:r>
              <a:rPr lang="en-US" dirty="0"/>
              <a:t>7.8 (8) Earth and space. The student knows that natural events and human activity can impact Earth systems. The student is expected to:</a:t>
            </a:r>
          </a:p>
          <a:p>
            <a:r>
              <a:rPr lang="en-US" dirty="0"/>
              <a:t>(A)  predict and describe how different types of catastrophic events impact ecosystems such as floods, hurricanes, or tornadoes;</a:t>
            </a:r>
          </a:p>
          <a:p>
            <a:r>
              <a:rPr lang="en-US" dirty="0"/>
              <a:t>(B)  analyze the effects of weathering, erosion, and deposition on the environment in ecoregions of Texas; and</a:t>
            </a:r>
          </a:p>
          <a:p>
            <a:r>
              <a:rPr lang="en-US" dirty="0"/>
              <a:t>(C)  model the effects of human activity on groundwater and surface water in a watershed.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1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449" y="3899141"/>
            <a:ext cx="10216552" cy="2812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-12382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9168"/>
            <a:ext cx="11944350" cy="4780450"/>
          </a:xfrm>
        </p:spPr>
        <p:txBody>
          <a:bodyPr>
            <a:normAutofit/>
          </a:bodyPr>
          <a:lstStyle/>
          <a:p>
            <a:r>
              <a:rPr lang="en-US" sz="4400" b="1" dirty="0"/>
              <a:t>LO: We will apply knowledge learned over photosynthesis, flow of energy in an ecosystem, human impact on watersheds, weathering, erosion, deposition and catastrophic events to </a:t>
            </a:r>
            <a:r>
              <a:rPr lang="en-US" sz="4400" b="1" dirty="0" smtClean="0"/>
              <a:t>review/correct 5</a:t>
            </a:r>
            <a:r>
              <a:rPr lang="en-US" sz="4400" b="1" baseline="30000" dirty="0" smtClean="0"/>
              <a:t>th</a:t>
            </a:r>
            <a:r>
              <a:rPr lang="en-US" sz="4400" b="1" dirty="0" smtClean="0"/>
              <a:t> 6-week </a:t>
            </a:r>
            <a:r>
              <a:rPr lang="en-US" sz="4400" b="1" dirty="0"/>
              <a:t>district </a:t>
            </a:r>
            <a:r>
              <a:rPr lang="en-US" sz="4400" b="1" dirty="0" smtClean="0"/>
              <a:t>test through completion of a SRL.</a:t>
            </a:r>
            <a:endParaRPr lang="en-US" sz="4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9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4965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594360"/>
            <a:ext cx="10908030" cy="5582603"/>
          </a:xfrm>
        </p:spPr>
        <p:txBody>
          <a:bodyPr>
            <a:normAutofit/>
          </a:bodyPr>
          <a:lstStyle/>
          <a:p>
            <a:r>
              <a:rPr lang="en-US" sz="5400" dirty="0"/>
              <a:t>DOL: I will complete an exit slip to explain 1 thing I know I will do well on the test and 2 things I will be studying extra hard tonight to prepare for the test and how I will do this.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10" t="21857" r="11436" b="27272"/>
          <a:stretch/>
        </p:blipFill>
        <p:spPr>
          <a:xfrm>
            <a:off x="2067951" y="4276579"/>
            <a:ext cx="10124049" cy="25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83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558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April 13, 2017</vt:lpstr>
      <vt:lpstr>7th Grade Agenda</vt:lpstr>
      <vt:lpstr>7th Grade TEK</vt:lpstr>
      <vt:lpstr>7th Grade LO</vt:lpstr>
      <vt:lpstr>7th Grade DOL</vt:lpstr>
      <vt:lpstr>6th Grade Agenda</vt:lpstr>
      <vt:lpstr>6th Grade TEK</vt:lpstr>
      <vt:lpstr>6th Grade LO</vt:lpstr>
      <vt:lpstr>6th Grade DOL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10, 2017</dc:title>
  <dc:creator>Katherine Pease</dc:creator>
  <cp:lastModifiedBy>Pease, Katherine J</cp:lastModifiedBy>
  <cp:revision>13</cp:revision>
  <cp:lastPrinted>2017-04-13T13:26:33Z</cp:lastPrinted>
  <dcterms:created xsi:type="dcterms:W3CDTF">2017-04-09T17:57:37Z</dcterms:created>
  <dcterms:modified xsi:type="dcterms:W3CDTF">2017-04-13T13:54:51Z</dcterms:modified>
</cp:coreProperties>
</file>