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>
        <p:scale>
          <a:sx n="50" d="100"/>
          <a:sy n="50" d="100"/>
        </p:scale>
        <p:origin x="1925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0AD-0CB7-45E4-B52D-15D2126708C8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491D-5138-4A0D-8A16-CC728C9A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3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0AD-0CB7-45E4-B52D-15D2126708C8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491D-5138-4A0D-8A16-CC728C9A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4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0AD-0CB7-45E4-B52D-15D2126708C8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491D-5138-4A0D-8A16-CC728C9A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7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0AD-0CB7-45E4-B52D-15D2126708C8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491D-5138-4A0D-8A16-CC728C9A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2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0AD-0CB7-45E4-B52D-15D2126708C8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491D-5138-4A0D-8A16-CC728C9A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4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0AD-0CB7-45E4-B52D-15D2126708C8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491D-5138-4A0D-8A16-CC728C9A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4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0AD-0CB7-45E4-B52D-15D2126708C8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491D-5138-4A0D-8A16-CC728C9A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3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0AD-0CB7-45E4-B52D-15D2126708C8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491D-5138-4A0D-8A16-CC728C9A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1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0AD-0CB7-45E4-B52D-15D2126708C8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491D-5138-4A0D-8A16-CC728C9A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4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0AD-0CB7-45E4-B52D-15D2126708C8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491D-5138-4A0D-8A16-CC728C9A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0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0AD-0CB7-45E4-B52D-15D2126708C8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491D-5138-4A0D-8A16-CC728C9A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1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30AD-0CB7-45E4-B52D-15D2126708C8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C491D-5138-4A0D-8A16-CC728C9A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9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41568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April 13, 2016 Please Do Now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64871"/>
            <a:ext cx="9768840" cy="5793129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8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Take out 5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6 Week Review packet, pen/pencil that works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Make sure your name / class period are at the top of your review packet.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Study review packet silently to self, prepare for test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3640" y="1203960"/>
            <a:ext cx="185928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32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Kahoot</a:t>
            </a:r>
            <a:r>
              <a:rPr lang="en-US" dirty="0" smtClean="0"/>
              <a:t> Review (done as a group)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6160" y="1554480"/>
            <a:ext cx="4556760" cy="505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624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516" y="0"/>
            <a:ext cx="11983656" cy="2262328"/>
          </a:xfrm>
        </p:spPr>
        <p:txBody>
          <a:bodyPr>
            <a:noAutofit/>
          </a:bodyPr>
          <a:lstStyle/>
          <a:p>
            <a:pPr algn="ctr"/>
            <a:r>
              <a:rPr lang="en-US" sz="5400" u="sng" dirty="0" smtClean="0">
                <a:latin typeface="Algerian" panose="04020705040A02060702" pitchFamily="82" charset="0"/>
              </a:rPr>
              <a:t>Test Taking Strategies</a:t>
            </a:r>
            <a:r>
              <a:rPr lang="en-US" sz="3600" u="sng" dirty="0">
                <a:latin typeface="Algerian" panose="04020705040A02060702" pitchFamily="82" charset="0"/>
              </a:rPr>
              <a:t/>
            </a:r>
            <a:br>
              <a:rPr lang="en-US" sz="3600" u="sng" dirty="0">
                <a:latin typeface="Algerian" panose="04020705040A02060702" pitchFamily="82" charset="0"/>
              </a:rPr>
            </a:br>
            <a:r>
              <a:rPr lang="en-US" sz="3600" i="1" dirty="0" smtClean="0">
                <a:latin typeface="Algerian" panose="04020705040A02060702" pitchFamily="82" charset="0"/>
              </a:rPr>
              <a:t>You must do all 6 steps before you go the next question, don’t skip around</a:t>
            </a:r>
            <a:endParaRPr lang="en-US" sz="3600" i="1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746" y="1956342"/>
            <a:ext cx="12076253" cy="4901658"/>
          </a:xfrm>
        </p:spPr>
        <p:txBody>
          <a:bodyPr>
            <a:noAutofit/>
          </a:bodyPr>
          <a:lstStyle/>
          <a:p>
            <a:r>
              <a:rPr lang="en-US" sz="4400" dirty="0" smtClean="0"/>
              <a:t>1. Read the entire question and answer choices</a:t>
            </a:r>
          </a:p>
          <a:p>
            <a:r>
              <a:rPr lang="en-US" sz="4400" dirty="0" smtClean="0"/>
              <a:t>2. Re-Read the question and underline key words</a:t>
            </a:r>
          </a:p>
          <a:p>
            <a:r>
              <a:rPr lang="en-US" sz="4400" dirty="0" smtClean="0"/>
              <a:t>3. Look for Pictures / Graphs / Math to Solve</a:t>
            </a:r>
          </a:p>
          <a:p>
            <a:r>
              <a:rPr lang="en-US" sz="4400" dirty="0" smtClean="0"/>
              <a:t>4. Cross out wrong answers</a:t>
            </a:r>
          </a:p>
          <a:p>
            <a:r>
              <a:rPr lang="en-US" sz="4400" dirty="0" smtClean="0"/>
              <a:t>5. Circle the correct answer</a:t>
            </a:r>
          </a:p>
          <a:p>
            <a:r>
              <a:rPr lang="en-US" sz="4400" dirty="0" smtClean="0"/>
              <a:t>6. JUSTIFY YOUR ANSWER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3320" y="4038600"/>
            <a:ext cx="4419600" cy="257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240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" y="-274955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Once Complete the Test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792480"/>
            <a:ext cx="9936480" cy="6949440"/>
          </a:xfrm>
        </p:spPr>
        <p:txBody>
          <a:bodyPr>
            <a:noAutofit/>
          </a:bodyPr>
          <a:lstStyle/>
          <a:p>
            <a:r>
              <a:rPr lang="en-US" sz="4400" dirty="0" smtClean="0"/>
              <a:t>Turn in to baskets in front of G. Pigs</a:t>
            </a:r>
          </a:p>
          <a:p>
            <a:r>
              <a:rPr lang="en-US" sz="4400" dirty="0" smtClean="0"/>
              <a:t>Turn in dry erase marker to correct basket in front of G. Pigs</a:t>
            </a:r>
          </a:p>
          <a:p>
            <a:r>
              <a:rPr lang="en-US" sz="4400" dirty="0" smtClean="0"/>
              <a:t>Collect Playlist Station 1 note outline</a:t>
            </a:r>
          </a:p>
          <a:p>
            <a:r>
              <a:rPr lang="en-US" sz="4400" dirty="0" smtClean="0"/>
              <a:t>Collect Power Point “The Human Reproductive System” from counter by playlist baskets (1 power point per table)</a:t>
            </a:r>
          </a:p>
          <a:p>
            <a:r>
              <a:rPr lang="en-US" sz="4400" dirty="0" smtClean="0"/>
              <a:t>Work on own silently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3640" y="106680"/>
            <a:ext cx="1859280" cy="653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174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Exit Ticket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1005840"/>
            <a:ext cx="9845040" cy="5654039"/>
          </a:xfrm>
        </p:spPr>
        <p:txBody>
          <a:bodyPr>
            <a:noAutofit/>
          </a:bodyPr>
          <a:lstStyle/>
          <a:p>
            <a:r>
              <a:rPr lang="en-US" sz="4800" dirty="0" smtClean="0"/>
              <a:t>On a post it note explain</a:t>
            </a:r>
          </a:p>
          <a:p>
            <a:pPr lvl="1"/>
            <a:r>
              <a:rPr lang="en-US" sz="4800" dirty="0" smtClean="0"/>
              <a:t>1 thing you did well on the test</a:t>
            </a:r>
          </a:p>
          <a:p>
            <a:pPr lvl="1"/>
            <a:r>
              <a:rPr lang="en-US" sz="4800" dirty="0" smtClean="0"/>
              <a:t>1 thing you are not sure about on the test</a:t>
            </a:r>
          </a:p>
          <a:p>
            <a:pPr lvl="1"/>
            <a:r>
              <a:rPr lang="en-US" sz="4800" dirty="0" smtClean="0"/>
              <a:t>1 thing you can do to better prepare for the next test.</a:t>
            </a:r>
          </a:p>
          <a:p>
            <a:pPr lvl="1"/>
            <a:r>
              <a:rPr lang="en-US" sz="4800" dirty="0" smtClean="0"/>
              <a:t>Name / Class Period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9840" y="167640"/>
            <a:ext cx="1859280" cy="6492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56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205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Office Theme</vt:lpstr>
      <vt:lpstr>April 13, 2016 Please Do Now</vt:lpstr>
      <vt:lpstr>Kahoot Review (done as a group)</vt:lpstr>
      <vt:lpstr>Test Taking Strategies You must do all 6 steps before you go the next question, don’t skip around</vt:lpstr>
      <vt:lpstr>Once Complete the Test</vt:lpstr>
      <vt:lpstr>Exit Ticket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13, 2016 Please Do Now</dc:title>
  <dc:creator>Pease, Katherine J</dc:creator>
  <cp:lastModifiedBy>Pease, Katherine J</cp:lastModifiedBy>
  <cp:revision>3</cp:revision>
  <dcterms:created xsi:type="dcterms:W3CDTF">2016-04-13T13:50:40Z</dcterms:created>
  <dcterms:modified xsi:type="dcterms:W3CDTF">2016-04-13T13:57:54Z</dcterms:modified>
</cp:coreProperties>
</file>