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Pease" initials="KP" lastIdx="1" clrIdx="0">
    <p:extLst>
      <p:ext uri="{19B8F6BF-5375-455C-9EA6-DF929625EA0E}">
        <p15:presenceInfo xmlns:p15="http://schemas.microsoft.com/office/powerpoint/2012/main" userId="aef5071189dd84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9T20:53:36.439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9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0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7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2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4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8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9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6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0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6C5F-975B-4E79-8034-B3883ECBF95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071" y="-140677"/>
            <a:ext cx="3625655" cy="7123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193800"/>
            <a:ext cx="9144000" cy="2093913"/>
          </a:xfrm>
        </p:spPr>
        <p:txBody>
          <a:bodyPr/>
          <a:lstStyle/>
          <a:p>
            <a:r>
              <a:rPr lang="en-US" u="sng" dirty="0"/>
              <a:t>April 12,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0824" y="742949"/>
            <a:ext cx="9111175" cy="6240047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54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 Study Review Packet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Sit 1 boy / 1 girl per table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 Be sure name is at top of review packet to be turned in once attendance is taken.</a:t>
            </a:r>
          </a:p>
        </p:txBody>
      </p:sp>
    </p:spTree>
    <p:extLst>
      <p:ext uri="{BB962C8B-B14F-4D97-AF65-F5344CB8AC3E}">
        <p14:creationId xmlns:p14="http://schemas.microsoft.com/office/powerpoint/2010/main" val="3860130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83281"/>
            <a:ext cx="12192000" cy="3474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2763"/>
            <a:ext cx="12191999" cy="1325563"/>
          </a:xfrm>
        </p:spPr>
        <p:txBody>
          <a:bodyPr/>
          <a:lstStyle/>
          <a:p>
            <a:pPr algn="ctr"/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4360"/>
            <a:ext cx="11353800" cy="558260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 will complete an exit ticket to explain 2 things I can start doing now to prepare for the Spring ACP test in 5 weeks.</a:t>
            </a:r>
          </a:p>
        </p:txBody>
      </p:sp>
    </p:spTree>
    <p:extLst>
      <p:ext uri="{BB962C8B-B14F-4D97-AF65-F5344CB8AC3E}">
        <p14:creationId xmlns:p14="http://schemas.microsoft.com/office/powerpoint/2010/main" val="145438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-358883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Vocabulary Card Sort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20" y="562708"/>
            <a:ext cx="117131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Once finished with the test…</a:t>
            </a:r>
          </a:p>
          <a:p>
            <a:pPr algn="ctr"/>
            <a:r>
              <a:rPr lang="en-US" sz="4800" dirty="0"/>
              <a:t>Turn in test to basket on back long table</a:t>
            </a:r>
          </a:p>
          <a:p>
            <a:pPr algn="ctr"/>
            <a:r>
              <a:rPr lang="en-US" sz="4800" dirty="0"/>
              <a:t>Turn in scan-</a:t>
            </a:r>
            <a:r>
              <a:rPr lang="en-US" sz="4800" dirty="0" err="1"/>
              <a:t>tron</a:t>
            </a:r>
            <a:r>
              <a:rPr lang="en-US" sz="4800" dirty="0"/>
              <a:t> to basket on back long table</a:t>
            </a:r>
          </a:p>
          <a:p>
            <a:pPr algn="ctr"/>
            <a:r>
              <a:rPr lang="en-US" sz="4800" dirty="0"/>
              <a:t>Collect card sort over 6th 6 weeks curriculum</a:t>
            </a:r>
          </a:p>
          <a:p>
            <a:pPr algn="ctr"/>
            <a:r>
              <a:rPr lang="en-US" sz="4800" dirty="0"/>
              <a:t>Return to seat and silently complete card sort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8360"/>
            <a:ext cx="12192000" cy="25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-297815"/>
            <a:ext cx="54864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Agenda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8606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8924" y="542925"/>
            <a:ext cx="8108340" cy="6315075"/>
          </a:xfrm>
        </p:spPr>
        <p:txBody>
          <a:bodyPr>
            <a:normAutofit/>
          </a:bodyPr>
          <a:lstStyle/>
          <a:p>
            <a:r>
              <a:rPr lang="en-US" sz="6000" dirty="0"/>
              <a:t>1. Study Review Packet </a:t>
            </a:r>
          </a:p>
          <a:p>
            <a:r>
              <a:rPr lang="en-US" sz="6000" dirty="0"/>
              <a:t>2. 5</a:t>
            </a:r>
            <a:r>
              <a:rPr lang="en-US" sz="6000" baseline="30000" dirty="0"/>
              <a:t>th</a:t>
            </a:r>
            <a:r>
              <a:rPr lang="en-US" sz="6000" dirty="0"/>
              <a:t> 6 Weeks Test</a:t>
            </a:r>
          </a:p>
          <a:p>
            <a:r>
              <a:rPr lang="en-US" sz="6000" dirty="0"/>
              <a:t>3. Vocabulary Card Sort</a:t>
            </a:r>
          </a:p>
          <a:p>
            <a:r>
              <a:rPr lang="en-US" sz="6000" dirty="0"/>
              <a:t>3. DOL Exit Ticket</a:t>
            </a:r>
          </a:p>
        </p:txBody>
      </p:sp>
    </p:spTree>
    <p:extLst>
      <p:ext uri="{BB962C8B-B14F-4D97-AF65-F5344CB8AC3E}">
        <p14:creationId xmlns:p14="http://schemas.microsoft.com/office/powerpoint/2010/main" val="239096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4991100"/>
            <a:ext cx="12068176" cy="186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675"/>
            <a:ext cx="105156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4" y="628650"/>
            <a:ext cx="11934826" cy="4986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TEK 7.6 (6)  Matter and energy. The student knows that matter has physical and chemical properties and can undergo physical and chemical changes. The student is expected to:</a:t>
            </a:r>
          </a:p>
          <a:p>
            <a:r>
              <a:rPr lang="en-US" dirty="0"/>
              <a:t>(A)  identify that organic compounds contain carbon and other elements such as hydrogen, oxygen, phosphorus, nitrogen, or sulfur;</a:t>
            </a:r>
          </a:p>
          <a:p>
            <a:r>
              <a:rPr lang="en-US" dirty="0"/>
              <a:t>(B)  distinguish between physical and chemical changes in matter in the digestive system</a:t>
            </a:r>
          </a:p>
          <a:p>
            <a:r>
              <a:rPr lang="en-US" dirty="0"/>
              <a:t>7.7 (B)  illustrate the transformation of energy within an organism such as the transfer from chemical energy to heat and thermal energy in digestion</a:t>
            </a:r>
          </a:p>
          <a:p>
            <a:r>
              <a:rPr lang="en-US" dirty="0"/>
              <a:t>7.12 (B)  identify the main functions of the systems of the human organism, including the circulatory, respiratory, skeletal, muscular, digestive, excretory, reproductive, integumentary, nervous, and endocrine systems</a:t>
            </a:r>
          </a:p>
          <a:p>
            <a:r>
              <a:rPr lang="en-US" dirty="0"/>
              <a:t>(E)  compare the functions of a cell to the functions of organisms such as waste removal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9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0" y="-208133"/>
            <a:ext cx="105156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974" y="720090"/>
            <a:ext cx="8872025" cy="5989320"/>
          </a:xfrm>
        </p:spPr>
        <p:txBody>
          <a:bodyPr>
            <a:normAutofit/>
          </a:bodyPr>
          <a:lstStyle/>
          <a:p>
            <a:r>
              <a:rPr lang="en-US" sz="6000" dirty="0"/>
              <a:t>We will apply our knowledge of the structure and function of the human body systems to complete the 5</a:t>
            </a:r>
            <a:r>
              <a:rPr lang="en-US" sz="6000" baseline="30000" dirty="0"/>
              <a:t>th</a:t>
            </a:r>
            <a:r>
              <a:rPr lang="en-US" sz="6000" dirty="0"/>
              <a:t> 6 weeks test.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74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4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3903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554" y="-220443"/>
            <a:ext cx="105156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554" y="605790"/>
            <a:ext cx="8329246" cy="6057899"/>
          </a:xfrm>
        </p:spPr>
        <p:txBody>
          <a:bodyPr>
            <a:normAutofit/>
          </a:bodyPr>
          <a:lstStyle/>
          <a:p>
            <a:r>
              <a:rPr lang="en-US" sz="6600" dirty="0"/>
              <a:t>I will complete an exit ticket to explain 2 things I can start doing now to prepare for the Spring ACP test in 5 weeks.</a:t>
            </a:r>
          </a:p>
        </p:txBody>
      </p:sp>
    </p:spTree>
    <p:extLst>
      <p:ext uri="{BB962C8B-B14F-4D97-AF65-F5344CB8AC3E}">
        <p14:creationId xmlns:p14="http://schemas.microsoft.com/office/powerpoint/2010/main" val="377331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6448"/>
            <a:ext cx="12192000" cy="2511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562" y="0"/>
            <a:ext cx="105156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Card Sort Options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44" y="886265"/>
            <a:ext cx="116410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Once finished with the test…</a:t>
            </a:r>
          </a:p>
          <a:p>
            <a:pPr marL="342900" indent="-342900">
              <a:buAutoNum type="arabicPeriod"/>
            </a:pPr>
            <a:r>
              <a:rPr lang="en-US" sz="4400" dirty="0"/>
              <a:t>Turn in test to basket on back long table</a:t>
            </a:r>
          </a:p>
          <a:p>
            <a:pPr marL="342900" indent="-342900">
              <a:buAutoNum type="arabicPeriod"/>
            </a:pPr>
            <a:r>
              <a:rPr lang="en-US" sz="4400" dirty="0"/>
              <a:t>Turn in scan-</a:t>
            </a:r>
            <a:r>
              <a:rPr lang="en-US" sz="4400" dirty="0" err="1"/>
              <a:t>tron</a:t>
            </a:r>
            <a:r>
              <a:rPr lang="en-US" sz="4400" dirty="0"/>
              <a:t> to basket on back long table</a:t>
            </a:r>
          </a:p>
          <a:p>
            <a:pPr marL="342900" indent="-342900">
              <a:buAutoNum type="arabicPeriod"/>
            </a:pPr>
            <a:r>
              <a:rPr lang="en-US" sz="4400" dirty="0"/>
              <a:t>Collect card sort over 6</a:t>
            </a:r>
            <a:r>
              <a:rPr lang="en-US" sz="4400" baseline="30000" dirty="0"/>
              <a:t>th</a:t>
            </a:r>
            <a:r>
              <a:rPr lang="en-US" sz="4400" dirty="0"/>
              <a:t> 6 weeks curriculum</a:t>
            </a:r>
          </a:p>
          <a:p>
            <a:pPr marL="342900" indent="-342900">
              <a:buAutoNum type="arabicPeriod"/>
            </a:pPr>
            <a:r>
              <a:rPr lang="en-US" sz="4400" dirty="0"/>
              <a:t>Return to seat and silently complete card sort</a:t>
            </a:r>
          </a:p>
        </p:txBody>
      </p:sp>
    </p:spTree>
    <p:extLst>
      <p:ext uri="{BB962C8B-B14F-4D97-AF65-F5344CB8AC3E}">
        <p14:creationId xmlns:p14="http://schemas.microsoft.com/office/powerpoint/2010/main" val="264061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6385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>
            <a:normAutofit/>
          </a:bodyPr>
          <a:lstStyle/>
          <a:p>
            <a:r>
              <a:rPr lang="en-US" sz="6600" dirty="0"/>
              <a:t>1. Study Review Packet </a:t>
            </a:r>
          </a:p>
          <a:p>
            <a:r>
              <a:rPr lang="en-US" sz="6600" dirty="0"/>
              <a:t>2. 5th 6 weeks Test</a:t>
            </a:r>
          </a:p>
          <a:p>
            <a:r>
              <a:rPr lang="en-US" sz="6600" dirty="0"/>
              <a:t>3. Card Sort</a:t>
            </a:r>
          </a:p>
          <a:p>
            <a:r>
              <a:rPr lang="en-US" sz="6600" dirty="0"/>
              <a:t>4. DOL Exit Ticket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89" y="4712677"/>
            <a:ext cx="10693311" cy="213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3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437"/>
          <a:stretch/>
        </p:blipFill>
        <p:spPr>
          <a:xfrm>
            <a:off x="15240" y="0"/>
            <a:ext cx="12192000" cy="970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-354965"/>
            <a:ext cx="12176760" cy="1325563"/>
          </a:xfrm>
        </p:spPr>
        <p:txBody>
          <a:bodyPr/>
          <a:lstStyle/>
          <a:p>
            <a:pPr algn="ctr"/>
            <a:r>
              <a:rPr lang="en-US" u="sng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6</a:t>
            </a:r>
            <a:r>
              <a:rPr lang="en-US" u="sng" baseline="30000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th</a:t>
            </a:r>
            <a:r>
              <a:rPr lang="en-US" u="sng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 Grade 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970598"/>
            <a:ext cx="12176760" cy="58874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7.5 (A) recognize that radiant energy from the Sun is transformed into chemical energy through the process of photosynthesis</a:t>
            </a:r>
          </a:p>
          <a:p>
            <a:r>
              <a:rPr lang="en-US" dirty="0"/>
              <a:t>7.5 (C) diagram the flow of energy through living systems, including food chains, food webs, and energy pyramid</a:t>
            </a:r>
          </a:p>
          <a:p>
            <a:r>
              <a:rPr lang="en-US" dirty="0"/>
              <a:t>7.7 (A) contrast situations where work is done with different amounts of force to situations where no work is done such as moving a box with a ramp and without a ramp, or standing still;</a:t>
            </a:r>
          </a:p>
          <a:p>
            <a:r>
              <a:rPr lang="en-US" dirty="0"/>
              <a:t>7.8 (8) Earth and space. The student knows that natural events and human activity can impact Earth systems. The student is expected to:</a:t>
            </a:r>
          </a:p>
          <a:p>
            <a:r>
              <a:rPr lang="en-US" dirty="0"/>
              <a:t>(A)  predict and describe how different types of catastrophic events impact ecosystems such as floods, hurricanes, or tornadoes;</a:t>
            </a:r>
          </a:p>
          <a:p>
            <a:r>
              <a:rPr lang="en-US" dirty="0"/>
              <a:t>(B)  analyze the effects of weathering, erosion, and deposition on the environment in ecoregions of Texas; and</a:t>
            </a:r>
          </a:p>
          <a:p>
            <a:r>
              <a:rPr lang="en-US" dirty="0"/>
              <a:t>(C)  model the effects of human activity on groundwater and surface water in a watershed.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1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953" y="-128953"/>
            <a:ext cx="4607168" cy="7104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820" y="0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9802" y="959168"/>
            <a:ext cx="8244547" cy="478045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LO: We will apply knowledge learned over photosynthesis, flow of energy in an ecosystem, human impact on watersheds, weathering, erosion, deposition and catastrophic events to complete a 6-week district test.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9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634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April 12, 2017</vt:lpstr>
      <vt:lpstr>7th Grade Agenda</vt:lpstr>
      <vt:lpstr>7th Grade TEK</vt:lpstr>
      <vt:lpstr>7th Grade LO</vt:lpstr>
      <vt:lpstr>7th Grade DOL</vt:lpstr>
      <vt:lpstr>7th Grade Card Sort Options</vt:lpstr>
      <vt:lpstr>6th Grade Agenda</vt:lpstr>
      <vt:lpstr>6th Grade TEK</vt:lpstr>
      <vt:lpstr>6th Grade LO</vt:lpstr>
      <vt:lpstr>6th Grade DOL</vt:lpstr>
      <vt:lpstr>6th Grade Vocabulary Card Sort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10, 2017</dc:title>
  <dc:creator>Katherine Pease</dc:creator>
  <cp:lastModifiedBy>Katherine Pease</cp:lastModifiedBy>
  <cp:revision>13</cp:revision>
  <cp:lastPrinted>2017-04-10T04:06:17Z</cp:lastPrinted>
  <dcterms:created xsi:type="dcterms:W3CDTF">2017-04-09T17:57:37Z</dcterms:created>
  <dcterms:modified xsi:type="dcterms:W3CDTF">2017-04-12T03:12:03Z</dcterms:modified>
</cp:coreProperties>
</file>