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7C5D56-6F3E-4B73-8BB6-9F894F29B5DC}"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4230271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7C5D56-6F3E-4B73-8BB6-9F894F29B5DC}"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21476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7C5D56-6F3E-4B73-8BB6-9F894F29B5DC}"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91040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7C5D56-6F3E-4B73-8BB6-9F894F29B5DC}"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20653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7C5D56-6F3E-4B73-8BB6-9F894F29B5DC}"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38856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7C5D56-6F3E-4B73-8BB6-9F894F29B5DC}"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265139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7C5D56-6F3E-4B73-8BB6-9F894F29B5DC}" type="datetimeFigureOut">
              <a:rPr lang="en-US" smtClean="0"/>
              <a:t>4/11/2016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271335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7C5D56-6F3E-4B73-8BB6-9F894F29B5DC}" type="datetimeFigureOut">
              <a:rPr lang="en-US" smtClean="0"/>
              <a:t>4/11/2016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190009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C5D56-6F3E-4B73-8BB6-9F894F29B5DC}" type="datetimeFigureOut">
              <a:rPr lang="en-US" smtClean="0"/>
              <a:t>4/11/2016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194453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7C5D56-6F3E-4B73-8BB6-9F894F29B5DC}"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286427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7C5D56-6F3E-4B73-8BB6-9F894F29B5DC}"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56603-2A39-4E6F-A04F-F133523EC632}" type="slidenum">
              <a:rPr lang="en-US" smtClean="0"/>
              <a:t>‹#›</a:t>
            </a:fld>
            <a:endParaRPr lang="en-US"/>
          </a:p>
        </p:txBody>
      </p:sp>
    </p:spTree>
    <p:extLst>
      <p:ext uri="{BB962C8B-B14F-4D97-AF65-F5344CB8AC3E}">
        <p14:creationId xmlns:p14="http://schemas.microsoft.com/office/powerpoint/2010/main" val="41643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C5D56-6F3E-4B73-8BB6-9F894F29B5DC}" type="datetimeFigureOut">
              <a:rPr lang="en-US" smtClean="0"/>
              <a:t>4/11/2016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56603-2A39-4E6F-A04F-F133523EC632}" type="slidenum">
              <a:rPr lang="en-US" smtClean="0"/>
              <a:t>‹#›</a:t>
            </a:fld>
            <a:endParaRPr lang="en-US"/>
          </a:p>
        </p:txBody>
      </p:sp>
    </p:spTree>
    <p:extLst>
      <p:ext uri="{BB962C8B-B14F-4D97-AF65-F5344CB8AC3E}">
        <p14:creationId xmlns:p14="http://schemas.microsoft.com/office/powerpoint/2010/main" val="2545496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coachpease.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Lst>
          </a:blip>
          <a:stretch>
            <a:fillRect/>
          </a:stretch>
        </p:blipFill>
        <p:spPr>
          <a:xfrm>
            <a:off x="0" y="-1"/>
            <a:ext cx="12192000" cy="2050869"/>
          </a:xfrm>
          <a:prstGeom prst="rect">
            <a:avLst/>
          </a:prstGeom>
        </p:spPr>
      </p:pic>
      <p:sp>
        <p:nvSpPr>
          <p:cNvPr id="2" name="Title 1"/>
          <p:cNvSpPr>
            <a:spLocks noGrp="1"/>
          </p:cNvSpPr>
          <p:nvPr>
            <p:ph type="ctrTitle"/>
          </p:nvPr>
        </p:nvSpPr>
        <p:spPr>
          <a:xfrm>
            <a:off x="0" y="0"/>
            <a:ext cx="12192000" cy="1072197"/>
          </a:xfrm>
        </p:spPr>
        <p:txBody>
          <a:bodyPr>
            <a:normAutofit/>
          </a:bodyPr>
          <a:lstStyle/>
          <a:p>
            <a:r>
              <a:rPr lang="en-US" sz="3600" dirty="0" smtClean="0">
                <a:latin typeface="CHUCK" panose="00000504000000000004" pitchFamily="50" charset="0"/>
              </a:rPr>
              <a:t>April 12, 2016 Please Do Now</a:t>
            </a:r>
            <a:endParaRPr lang="en-US" sz="3600" dirty="0">
              <a:latin typeface="CHUCK" panose="00000504000000000004" pitchFamily="50" charset="0"/>
            </a:endParaRPr>
          </a:p>
        </p:txBody>
      </p:sp>
      <p:sp>
        <p:nvSpPr>
          <p:cNvPr id="3" name="Subtitle 2"/>
          <p:cNvSpPr>
            <a:spLocks noGrp="1"/>
          </p:cNvSpPr>
          <p:nvPr>
            <p:ph type="subTitle" idx="1"/>
          </p:nvPr>
        </p:nvSpPr>
        <p:spPr>
          <a:xfrm>
            <a:off x="0" y="1920239"/>
            <a:ext cx="12192000" cy="4833257"/>
          </a:xfrm>
        </p:spPr>
        <p:txBody>
          <a:bodyPr>
            <a:normAutofit/>
          </a:bodyPr>
          <a:lstStyle/>
          <a:p>
            <a:pPr marL="457200" indent="-457200" algn="l">
              <a:buAutoNum type="arabicPeriod"/>
            </a:pPr>
            <a:r>
              <a:rPr lang="en-US" sz="4800" dirty="0" smtClean="0"/>
              <a:t>Sharpen Pencil</a:t>
            </a:r>
          </a:p>
          <a:p>
            <a:pPr marL="457200" indent="-457200" algn="l">
              <a:buAutoNum type="arabicPeriod"/>
            </a:pPr>
            <a:r>
              <a:rPr lang="en-US" sz="4800" dirty="0" smtClean="0"/>
              <a:t>Collect 5</a:t>
            </a:r>
            <a:r>
              <a:rPr lang="en-US" sz="4800" baseline="30000" dirty="0" smtClean="0"/>
              <a:t>th</a:t>
            </a:r>
            <a:r>
              <a:rPr lang="en-US" sz="4800" dirty="0" smtClean="0"/>
              <a:t> 6 Weeks Test Review Sheet from blue basket by door, chrome book, pen/pencil that works</a:t>
            </a:r>
          </a:p>
          <a:p>
            <a:pPr marL="457200" indent="-457200" algn="l">
              <a:buAutoNum type="arabicPeriod"/>
            </a:pPr>
            <a:r>
              <a:rPr lang="en-US" sz="4800" dirty="0" smtClean="0"/>
              <a:t>Take out textbook, journal notes and begin to work on review packet own</a:t>
            </a:r>
            <a:endParaRPr lang="en-US" sz="4800" dirty="0"/>
          </a:p>
        </p:txBody>
      </p:sp>
    </p:spTree>
    <p:extLst>
      <p:ext uri="{BB962C8B-B14F-4D97-AF65-F5344CB8AC3E}">
        <p14:creationId xmlns:p14="http://schemas.microsoft.com/office/powerpoint/2010/main" val="409339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Lst>
          </a:blip>
          <a:stretch>
            <a:fillRect/>
          </a:stretch>
        </p:blipFill>
        <p:spPr>
          <a:xfrm>
            <a:off x="0" y="2939143"/>
            <a:ext cx="12192000" cy="4937760"/>
          </a:xfrm>
          <a:prstGeom prst="rect">
            <a:avLst/>
          </a:prstGeom>
        </p:spPr>
      </p:pic>
      <p:sp>
        <p:nvSpPr>
          <p:cNvPr id="2" name="Title 1"/>
          <p:cNvSpPr>
            <a:spLocks noGrp="1"/>
          </p:cNvSpPr>
          <p:nvPr>
            <p:ph type="title"/>
          </p:nvPr>
        </p:nvSpPr>
        <p:spPr>
          <a:xfrm>
            <a:off x="1" y="91440"/>
            <a:ext cx="12192000" cy="6479177"/>
          </a:xfrm>
        </p:spPr>
        <p:txBody>
          <a:bodyPr>
            <a:normAutofit fontScale="90000"/>
          </a:bodyPr>
          <a:lstStyle/>
          <a:p>
            <a:pPr algn="ctr"/>
            <a:r>
              <a:rPr lang="en-US" sz="3600" dirty="0" smtClean="0">
                <a:latin typeface="CHUCK" panose="00000504000000000004" pitchFamily="50" charset="0"/>
              </a:rPr>
              <a:t>	</a:t>
            </a:r>
            <a:r>
              <a:rPr lang="en-US" sz="3600" u="sng" dirty="0" smtClean="0">
                <a:latin typeface="CHUCK" panose="00000504000000000004" pitchFamily="50" charset="0"/>
              </a:rPr>
              <a:t>5</a:t>
            </a:r>
            <a:r>
              <a:rPr lang="en-US" sz="3600" u="sng" baseline="30000" dirty="0" smtClean="0">
                <a:latin typeface="CHUCK" panose="00000504000000000004" pitchFamily="50" charset="0"/>
              </a:rPr>
              <a:t>th</a:t>
            </a:r>
            <a:r>
              <a:rPr lang="en-US" sz="3600" u="sng" dirty="0" smtClean="0">
                <a:latin typeface="CHUCK" panose="00000504000000000004" pitchFamily="50" charset="0"/>
              </a:rPr>
              <a:t> 6 Week District Test Review</a:t>
            </a:r>
            <a:r>
              <a:rPr lang="en-US" dirty="0" smtClean="0"/>
              <a:t/>
            </a:r>
            <a:br>
              <a:rPr lang="en-US" dirty="0" smtClean="0"/>
            </a:br>
            <a:r>
              <a:rPr lang="en-US" dirty="0" smtClean="0"/>
              <a:t>Login </a:t>
            </a:r>
            <a:r>
              <a:rPr lang="en-US" dirty="0" smtClean="0"/>
              <a:t>to Chrome Book</a:t>
            </a:r>
            <a:br>
              <a:rPr lang="en-US" dirty="0" smtClean="0"/>
            </a:br>
            <a:r>
              <a:rPr lang="en-US" dirty="0" smtClean="0">
                <a:hlinkClick r:id="rId4"/>
              </a:rPr>
              <a:t>www.coachpease.com</a:t>
            </a:r>
            <a:r>
              <a:rPr lang="en-US" dirty="0" smtClean="0"/>
              <a:t/>
            </a:r>
            <a:br>
              <a:rPr lang="en-US" dirty="0" smtClean="0"/>
            </a:br>
            <a:r>
              <a:rPr lang="en-US" dirty="0" smtClean="0"/>
              <a:t>Click on 5</a:t>
            </a:r>
            <a:r>
              <a:rPr lang="en-US" baseline="30000" dirty="0" smtClean="0"/>
              <a:t>th</a:t>
            </a:r>
            <a:r>
              <a:rPr lang="en-US" dirty="0" smtClean="0"/>
              <a:t> 6 weeks</a:t>
            </a:r>
            <a:br>
              <a:rPr lang="en-US" dirty="0" smtClean="0"/>
            </a:br>
            <a:r>
              <a:rPr lang="en-US" dirty="0" smtClean="0"/>
              <a:t>Click on 5</a:t>
            </a:r>
            <a:r>
              <a:rPr lang="en-US" baseline="30000" dirty="0" smtClean="0"/>
              <a:t>th</a:t>
            </a:r>
            <a:r>
              <a:rPr lang="en-US" dirty="0" smtClean="0"/>
              <a:t> 6 Weeks District Test Review Power Point</a:t>
            </a:r>
            <a:br>
              <a:rPr lang="en-US" dirty="0" smtClean="0"/>
            </a:b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r>
              <a:rPr lang="en-US" dirty="0" smtClean="0">
                <a:ln>
                  <a:solidFill>
                    <a:schemeClr val="tx2">
                      <a:lumMod val="75000"/>
                    </a:schemeClr>
                  </a:solidFill>
                </a:ln>
                <a:latin typeface="Aharoni" panose="02010803020104030203" pitchFamily="2" charset="-79"/>
                <a:cs typeface="Aharoni" panose="02010803020104030203" pitchFamily="2" charset="-79"/>
              </a:rPr>
              <a:t>Use the power point to help complete the review packet.  Students will turn in packet before test for grade. </a:t>
            </a:r>
            <a:br>
              <a:rPr lang="en-US" dirty="0" smtClean="0">
                <a:ln>
                  <a:solidFill>
                    <a:schemeClr val="tx2">
                      <a:lumMod val="75000"/>
                    </a:schemeClr>
                  </a:solidFill>
                </a:ln>
                <a:latin typeface="Aharoni" panose="02010803020104030203" pitchFamily="2" charset="-79"/>
                <a:cs typeface="Aharoni" panose="02010803020104030203" pitchFamily="2" charset="-79"/>
              </a:rPr>
            </a:br>
            <a:r>
              <a:rPr lang="en-US" i="1" dirty="0" smtClean="0">
                <a:ln>
                  <a:solidFill>
                    <a:schemeClr val="tx2">
                      <a:lumMod val="75000"/>
                    </a:schemeClr>
                  </a:solidFill>
                </a:ln>
                <a:latin typeface="Aharoni" panose="02010803020104030203" pitchFamily="2" charset="-79"/>
                <a:cs typeface="Aharoni" panose="02010803020104030203" pitchFamily="2" charset="-79"/>
              </a:rPr>
              <a:t>Class behavior will determine if you get to work in small groups or with a partner.</a:t>
            </a:r>
            <a:endParaRPr lang="en-US" i="1" dirty="0">
              <a:ln>
                <a:solidFill>
                  <a:schemeClr val="tx2">
                    <a:lumMod val="75000"/>
                  </a:schemeClr>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032054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3542" y="1825625"/>
            <a:ext cx="8098972" cy="4351338"/>
          </a:xfrm>
        </p:spPr>
        <p:txBody>
          <a:bodyPr>
            <a:normAutofit/>
          </a:bodyPr>
          <a:lstStyle/>
          <a:p>
            <a:r>
              <a:rPr lang="en-US" sz="6000" dirty="0" smtClean="0"/>
              <a:t>On a post it note, explain 3 things you will do tonight </a:t>
            </a:r>
            <a:r>
              <a:rPr lang="en-US" sz="6000" dirty="0" smtClean="0"/>
              <a:t>so </a:t>
            </a:r>
            <a:r>
              <a:rPr lang="en-US" sz="6000" dirty="0" smtClean="0"/>
              <a:t>you can be successful on the test tomorrow.</a:t>
            </a:r>
            <a:endParaRPr lang="en-US" sz="6000" dirty="0"/>
          </a:p>
        </p:txBody>
      </p:sp>
      <p:pic>
        <p:nvPicPr>
          <p:cNvPr id="4" name="Picture 3"/>
          <p:cNvPicPr>
            <a:picLocks noChangeAspect="1"/>
          </p:cNvPicPr>
          <p:nvPr/>
        </p:nvPicPr>
        <p:blipFill>
          <a:blip r:embed="rId2"/>
          <a:stretch>
            <a:fillRect/>
          </a:stretch>
        </p:blipFill>
        <p:spPr>
          <a:xfrm rot="20915141">
            <a:off x="155153" y="298769"/>
            <a:ext cx="3410938" cy="6607462"/>
          </a:xfrm>
          <a:prstGeom prst="rect">
            <a:avLst/>
          </a:prstGeom>
        </p:spPr>
      </p:pic>
      <p:sp>
        <p:nvSpPr>
          <p:cNvPr id="2" name="Title 1"/>
          <p:cNvSpPr>
            <a:spLocks noGrp="1"/>
          </p:cNvSpPr>
          <p:nvPr>
            <p:ph type="title"/>
          </p:nvPr>
        </p:nvSpPr>
        <p:spPr>
          <a:xfrm>
            <a:off x="2534194" y="365125"/>
            <a:ext cx="9657806" cy="1325563"/>
          </a:xfrm>
        </p:spPr>
        <p:txBody>
          <a:bodyPr>
            <a:noAutofit/>
          </a:bodyPr>
          <a:lstStyle/>
          <a:p>
            <a:r>
              <a:rPr lang="en-US" sz="8000" u="sng" dirty="0" smtClean="0">
                <a:latin typeface="CHUCK" panose="00000504000000000004" pitchFamily="50" charset="0"/>
              </a:rPr>
              <a:t>Exit Slip</a:t>
            </a:r>
            <a:endParaRPr lang="en-US" sz="8000" u="sng" dirty="0">
              <a:latin typeface="CHUCK" panose="00000504000000000004" pitchFamily="50" charset="0"/>
            </a:endParaRPr>
          </a:p>
        </p:txBody>
      </p:sp>
    </p:spTree>
    <p:extLst>
      <p:ext uri="{BB962C8B-B14F-4D97-AF65-F5344CB8AC3E}">
        <p14:creationId xmlns:p14="http://schemas.microsoft.com/office/powerpoint/2010/main" val="2246247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67</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Aharoni</vt:lpstr>
      <vt:lpstr>Arial</vt:lpstr>
      <vt:lpstr>Calibri</vt:lpstr>
      <vt:lpstr>Calibri Light</vt:lpstr>
      <vt:lpstr>CHUCK</vt:lpstr>
      <vt:lpstr>Office Theme</vt:lpstr>
      <vt:lpstr>April 12, 2016 Please Do Now</vt:lpstr>
      <vt:lpstr> 5th 6 Week District Test Review Login to Chrome Book www.coachpease.com Click on 5th 6 weeks Click on 5th 6 Weeks District Test Review Power Point  Use the power point to help complete the review packet.  Students will turn in packet before test for grade.  Class behavior will determine if you get to work in small groups or with a partner.</vt:lpstr>
      <vt:lpstr>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12, 2016 Please Do Now</dc:title>
  <dc:creator>Katherine Pease</dc:creator>
  <cp:lastModifiedBy>Katherine Pease</cp:lastModifiedBy>
  <cp:revision>5</cp:revision>
  <dcterms:created xsi:type="dcterms:W3CDTF">2016-04-12T03:14:31Z</dcterms:created>
  <dcterms:modified xsi:type="dcterms:W3CDTF">2016-04-12T05:59:50Z</dcterms:modified>
</cp:coreProperties>
</file>