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Pease" initials="KP" lastIdx="1" clrIdx="0">
    <p:extLst>
      <p:ext uri="{19B8F6BF-5375-455C-9EA6-DF929625EA0E}">
        <p15:presenceInfo xmlns:p15="http://schemas.microsoft.com/office/powerpoint/2012/main" userId="aef5071189dd84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9T20:53:36.43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6C5F-975B-4E79-8034-B3883ECBF95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edu.buncee.com/buncee/5211c7512c4d4320beede58e3be9fff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edu.buncee.com/buncee/87ec4d086ec14bf6ad9b1151561dd64d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12192000" cy="200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093913"/>
          </a:xfrm>
        </p:spPr>
        <p:txBody>
          <a:bodyPr/>
          <a:lstStyle/>
          <a:p>
            <a:r>
              <a:rPr lang="en-US" u="sng" dirty="0"/>
              <a:t>April 10,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970" y="742950"/>
            <a:ext cx="11670030" cy="524637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Collect Review Packet, textbook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Take a seat BUT I WILL BE ASSIGNING SEATS, so don’t get comfortable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Begin to work on review packet</a:t>
            </a:r>
          </a:p>
        </p:txBody>
      </p:sp>
    </p:spTree>
    <p:extLst>
      <p:ext uri="{BB962C8B-B14F-4D97-AF65-F5344CB8AC3E}">
        <p14:creationId xmlns:p14="http://schemas.microsoft.com/office/powerpoint/2010/main" val="386013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4965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594360"/>
            <a:ext cx="10908030" cy="5582603"/>
          </a:xfrm>
        </p:spPr>
        <p:txBody>
          <a:bodyPr>
            <a:normAutofit/>
          </a:bodyPr>
          <a:lstStyle/>
          <a:p>
            <a:r>
              <a:rPr lang="en-US" sz="5400" dirty="0"/>
              <a:t>DOL: I will complete an exit slip to explain 1 thing I know I will do well on the test and 2 things I will be studying extra hard tonight to prepare for the test and how I will do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10" t="21857" r="11436" b="27272"/>
          <a:stretch/>
        </p:blipFill>
        <p:spPr>
          <a:xfrm>
            <a:off x="2067951" y="4276579"/>
            <a:ext cx="10124049" cy="2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8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681354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Review Game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764029"/>
            <a:ext cx="12093526" cy="485108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https://app.edu.buncee.com/buncee/5211c7512c4d4320beede58e3be9fff9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2548889"/>
            <a:ext cx="9220200" cy="4066223"/>
          </a:xfrm>
          <a:prstGeom prst="rect">
            <a:avLst/>
          </a:prstGeom>
        </p:spPr>
      </p:pic>
      <p:sp>
        <p:nvSpPr>
          <p:cNvPr id="5" name="Thought Bubble: Cloud 4"/>
          <p:cNvSpPr/>
          <p:nvPr/>
        </p:nvSpPr>
        <p:spPr>
          <a:xfrm flipH="1">
            <a:off x="3520440" y="2422524"/>
            <a:ext cx="4846320" cy="80581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might be in your best interest to study then…</a:t>
            </a:r>
          </a:p>
        </p:txBody>
      </p:sp>
    </p:spTree>
    <p:extLst>
      <p:ext uri="{BB962C8B-B14F-4D97-AF65-F5344CB8AC3E}">
        <p14:creationId xmlns:p14="http://schemas.microsoft.com/office/powerpoint/2010/main" val="22622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0"/>
            <a:ext cx="514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-297815"/>
            <a:ext cx="54864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2" y="542925"/>
            <a:ext cx="7600951" cy="6315075"/>
          </a:xfrm>
        </p:spPr>
        <p:txBody>
          <a:bodyPr>
            <a:normAutofit/>
          </a:bodyPr>
          <a:lstStyle/>
          <a:p>
            <a:r>
              <a:rPr lang="en-US" sz="6000" dirty="0"/>
              <a:t>1. Review Packet Explanation</a:t>
            </a:r>
          </a:p>
          <a:p>
            <a:r>
              <a:rPr lang="en-US" sz="6000" dirty="0"/>
              <a:t>2. 5</a:t>
            </a:r>
            <a:r>
              <a:rPr lang="en-US" sz="6000" baseline="30000" dirty="0"/>
              <a:t>th</a:t>
            </a:r>
            <a:r>
              <a:rPr lang="en-US" sz="6000" dirty="0"/>
              <a:t> 6 weeks Review Game (behavior allowing)</a:t>
            </a:r>
          </a:p>
          <a:p>
            <a:r>
              <a:rPr lang="en-US" sz="6000" dirty="0"/>
              <a:t>3. DOL Exit Ticket</a:t>
            </a:r>
          </a:p>
        </p:txBody>
      </p:sp>
    </p:spTree>
    <p:extLst>
      <p:ext uri="{BB962C8B-B14F-4D97-AF65-F5344CB8AC3E}">
        <p14:creationId xmlns:p14="http://schemas.microsoft.com/office/powerpoint/2010/main" val="239096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4991100"/>
            <a:ext cx="12068176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67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4" y="628650"/>
            <a:ext cx="11934826" cy="4986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TEK 7.6 (6)  Matter and energy. The student knows that matter has physical and chemical properties and can undergo physical and chemical changes. The student is expected to:</a:t>
            </a:r>
          </a:p>
          <a:p>
            <a:r>
              <a:rPr lang="en-US" dirty="0"/>
              <a:t>(A)  identify that organic compounds contain carbon and other elements such as hydrogen, oxygen, phosphorus, nitrogen, or sulfur;</a:t>
            </a:r>
          </a:p>
          <a:p>
            <a:r>
              <a:rPr lang="en-US" dirty="0"/>
              <a:t>(B)  distinguish between physical and chemical changes in matter in the digestive system</a:t>
            </a:r>
          </a:p>
          <a:p>
            <a:r>
              <a:rPr lang="en-US" dirty="0"/>
              <a:t>7.7 (B)  illustrate the transformation of energy within an organism such as the transfer from chemical energy to heat and thermal energy in digestion</a:t>
            </a:r>
          </a:p>
          <a:p>
            <a:r>
              <a:rPr lang="en-US" dirty="0"/>
              <a:t>7.12 (B)  identify the main functions of the systems of the human organism, including the circulatory, respiratory, skeletal, muscular, digestive, excretory, reproductive, integumentary, nervous, and endocrine systems</a:t>
            </a:r>
          </a:p>
          <a:p>
            <a:r>
              <a:rPr lang="en-US" dirty="0"/>
              <a:t>(E)  compare the functions of a cell to the functions of organisms such as waste removal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9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8" t="5949" r="1797" b="37763"/>
          <a:stretch/>
        </p:blipFill>
        <p:spPr>
          <a:xfrm>
            <a:off x="274319" y="5586413"/>
            <a:ext cx="11715751" cy="1271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67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0090"/>
            <a:ext cx="12192000" cy="5989320"/>
          </a:xfrm>
        </p:spPr>
        <p:txBody>
          <a:bodyPr>
            <a:normAutofit/>
          </a:bodyPr>
          <a:lstStyle/>
          <a:p>
            <a:r>
              <a:rPr lang="en-US" sz="6000" dirty="0"/>
              <a:t>We will review the structure and function of the human body systems to prepare for the 5</a:t>
            </a:r>
            <a:r>
              <a:rPr lang="en-US" sz="6000" baseline="30000" dirty="0"/>
              <a:t>th</a:t>
            </a:r>
            <a:r>
              <a:rPr lang="en-US" sz="6000" dirty="0"/>
              <a:t> 6 weeks test via a class game that assist with completing a written review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4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925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790"/>
            <a:ext cx="10515600" cy="6057899"/>
          </a:xfrm>
        </p:spPr>
        <p:txBody>
          <a:bodyPr>
            <a:normAutofit/>
          </a:bodyPr>
          <a:lstStyle/>
          <a:p>
            <a:r>
              <a:rPr lang="en-US" sz="6600" dirty="0"/>
              <a:t>I will complete an exit ticket to explain 3 things that I will do to prepare for the 6 week test on Wednesday.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7675"/>
            <a:ext cx="12192000" cy="27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1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77660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Review Game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https://app.edu.buncee.com/buncee/87ec4d086ec14bf6ad9b1151561dd64d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2548889"/>
            <a:ext cx="9220200" cy="4066223"/>
          </a:xfrm>
          <a:prstGeom prst="rect">
            <a:avLst/>
          </a:prstGeom>
        </p:spPr>
      </p:pic>
      <p:sp>
        <p:nvSpPr>
          <p:cNvPr id="6" name="Thought Bubble: Cloud 5"/>
          <p:cNvSpPr/>
          <p:nvPr/>
        </p:nvSpPr>
        <p:spPr>
          <a:xfrm flipH="1">
            <a:off x="3520440" y="2422524"/>
            <a:ext cx="4846320" cy="80581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might be in your best interest to study then…</a:t>
            </a:r>
          </a:p>
        </p:txBody>
      </p:sp>
    </p:spTree>
    <p:extLst>
      <p:ext uri="{BB962C8B-B14F-4D97-AF65-F5344CB8AC3E}">
        <p14:creationId xmlns:p14="http://schemas.microsoft.com/office/powerpoint/2010/main" val="264061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742" y="2489982"/>
            <a:ext cx="4516608" cy="4238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6385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/>
          </a:bodyPr>
          <a:lstStyle/>
          <a:p>
            <a:r>
              <a:rPr lang="en-US" sz="6600" dirty="0"/>
              <a:t>1. Review Packet Explanation</a:t>
            </a:r>
          </a:p>
          <a:p>
            <a:r>
              <a:rPr lang="en-US" sz="6600" dirty="0"/>
              <a:t>2. 5th 6 weeks Review Game (behavior allowing)</a:t>
            </a:r>
          </a:p>
          <a:p>
            <a:r>
              <a:rPr lang="en-US" sz="6600" dirty="0"/>
              <a:t>3. DOL Exit Ticket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3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437"/>
          <a:stretch/>
        </p:blipFill>
        <p:spPr>
          <a:xfrm>
            <a:off x="15240" y="0"/>
            <a:ext cx="12192000" cy="970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-354965"/>
            <a:ext cx="12176760" cy="1325563"/>
          </a:xfrm>
        </p:spPr>
        <p:txBody>
          <a:bodyPr/>
          <a:lstStyle/>
          <a:p>
            <a:pPr algn="ctr"/>
            <a:r>
              <a:rPr lang="en-US" u="sng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th</a:t>
            </a:r>
            <a:r>
              <a:rPr lang="en-US" u="sng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970598"/>
            <a:ext cx="12176760" cy="58874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7.5 (A) recognize that radiant energy from the Sun is transformed into chemical energy through the process of photosynthesis</a:t>
            </a:r>
          </a:p>
          <a:p>
            <a:r>
              <a:rPr lang="en-US" dirty="0"/>
              <a:t>7.5 (C) diagram the flow of energy through living systems, including food chains, food webs, and energy pyramid</a:t>
            </a:r>
          </a:p>
          <a:p>
            <a:r>
              <a:rPr lang="en-US" dirty="0"/>
              <a:t>7.7 (A) contrast situations where work is done with different amounts of force to situations where no work is done such as moving a box with a ramp and without a ramp, or standing still;</a:t>
            </a:r>
          </a:p>
          <a:p>
            <a:r>
              <a:rPr lang="en-US" dirty="0"/>
              <a:t>7.8 (8) Earth and space. The student knows that natural events and human activity can impact Earth systems. The student is expected to:</a:t>
            </a:r>
          </a:p>
          <a:p>
            <a:r>
              <a:rPr lang="en-US" dirty="0"/>
              <a:t>(A)  predict and describe how different types of catastrophic events impact ecosystems such as floods, hurricanes, or tornadoes;</a:t>
            </a:r>
          </a:p>
          <a:p>
            <a:r>
              <a:rPr lang="en-US" dirty="0"/>
              <a:t>(B)  analyze the effects of weathering, erosion, and deposition on the environment in ecoregions of Texas; and</a:t>
            </a:r>
          </a:p>
          <a:p>
            <a:r>
              <a:rPr lang="en-US" dirty="0"/>
              <a:t>(C)  model the effects of human activity on groundwater and surface water in a watershed.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1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001" r="39723" b="23818"/>
          <a:stretch/>
        </p:blipFill>
        <p:spPr>
          <a:xfrm>
            <a:off x="1" y="4487594"/>
            <a:ext cx="12192000" cy="2370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12382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168"/>
            <a:ext cx="11944350" cy="4780450"/>
          </a:xfrm>
        </p:spPr>
        <p:txBody>
          <a:bodyPr>
            <a:normAutofit/>
          </a:bodyPr>
          <a:lstStyle/>
          <a:p>
            <a:r>
              <a:rPr lang="en-US" sz="4400" b="1" dirty="0"/>
              <a:t>LO: We will apply knowledge learned over photosynthesis, flow of energy in an ecosystem, human impact on watersheds, weathering, erosion, deposition and catastrophic events to complete a 6-week district review to prepare for the 6-week district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9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629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April 10, 2017</vt:lpstr>
      <vt:lpstr>7th Grade Agenda</vt:lpstr>
      <vt:lpstr>7th Grade TEK</vt:lpstr>
      <vt:lpstr>7th Grade LO</vt:lpstr>
      <vt:lpstr>7th Grade DOL</vt:lpstr>
      <vt:lpstr>7th Grade Review Game Link</vt:lpstr>
      <vt:lpstr>6th Grade Agenda</vt:lpstr>
      <vt:lpstr>6th Grade TEK</vt:lpstr>
      <vt:lpstr>6th Grade LO</vt:lpstr>
      <vt:lpstr>6th Grade DOL</vt:lpstr>
      <vt:lpstr>6th Grade Review Game 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10, 2017</dc:title>
  <dc:creator>Katherine Pease</dc:creator>
  <cp:lastModifiedBy>Katherine Pease</cp:lastModifiedBy>
  <cp:revision>9</cp:revision>
  <cp:lastPrinted>2017-04-10T04:06:17Z</cp:lastPrinted>
  <dcterms:created xsi:type="dcterms:W3CDTF">2017-04-09T17:57:37Z</dcterms:created>
  <dcterms:modified xsi:type="dcterms:W3CDTF">2017-04-10T04:16:54Z</dcterms:modified>
</cp:coreProperties>
</file>