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202037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195915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25009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321163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141865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11762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189414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181892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324461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166728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4E18AE-1BBA-4788-BC55-7D6C9D12AE4F}"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55841-AF98-4B4D-AE11-6C63B73A09EA}" type="slidenum">
              <a:rPr lang="en-US" smtClean="0"/>
              <a:t>‹#›</a:t>
            </a:fld>
            <a:endParaRPr lang="en-US" dirty="0"/>
          </a:p>
        </p:txBody>
      </p:sp>
    </p:spTree>
    <p:extLst>
      <p:ext uri="{BB962C8B-B14F-4D97-AF65-F5344CB8AC3E}">
        <p14:creationId xmlns:p14="http://schemas.microsoft.com/office/powerpoint/2010/main" val="180707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E18AE-1BBA-4788-BC55-7D6C9D12AE4F}" type="datetimeFigureOut">
              <a:rPr lang="en-US" smtClean="0"/>
              <a:t>3/31/2016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55841-AF98-4B4D-AE11-6C63B73A09EA}" type="slidenum">
              <a:rPr lang="en-US" smtClean="0"/>
              <a:t>‹#›</a:t>
            </a:fld>
            <a:endParaRPr lang="en-US" dirty="0"/>
          </a:p>
        </p:txBody>
      </p:sp>
    </p:spTree>
    <p:extLst>
      <p:ext uri="{BB962C8B-B14F-4D97-AF65-F5344CB8AC3E}">
        <p14:creationId xmlns:p14="http://schemas.microsoft.com/office/powerpoint/2010/main" val="1537820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spHzEwOdb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H="1">
            <a:off x="-1" y="0"/>
            <a:ext cx="2704011" cy="6858000"/>
          </a:xfrm>
          <a:prstGeom prst="rect">
            <a:avLst/>
          </a:prstGeom>
        </p:spPr>
      </p:pic>
      <p:sp>
        <p:nvSpPr>
          <p:cNvPr id="2" name="Title 1"/>
          <p:cNvSpPr>
            <a:spLocks noGrp="1"/>
          </p:cNvSpPr>
          <p:nvPr>
            <p:ph type="ctrTitle"/>
          </p:nvPr>
        </p:nvSpPr>
        <p:spPr>
          <a:xfrm>
            <a:off x="0" y="0"/>
            <a:ext cx="12192000" cy="1163637"/>
          </a:xfrm>
        </p:spPr>
        <p:txBody>
          <a:bodyPr/>
          <a:lstStyle/>
          <a:p>
            <a:r>
              <a:rPr lang="en-US" dirty="0" smtClean="0">
                <a:latin typeface="BlackAngel" panose="02000A03000000000000" pitchFamily="2" charset="0"/>
              </a:rPr>
              <a:t>April 1, 2016 / Please Do Now</a:t>
            </a:r>
            <a:endParaRPr lang="en-US" dirty="0">
              <a:latin typeface="BlackAngel" panose="02000A03000000000000" pitchFamily="2" charset="0"/>
            </a:endParaRPr>
          </a:p>
        </p:txBody>
      </p:sp>
      <p:sp>
        <p:nvSpPr>
          <p:cNvPr id="3" name="Subtitle 2"/>
          <p:cNvSpPr>
            <a:spLocks noGrp="1"/>
          </p:cNvSpPr>
          <p:nvPr>
            <p:ph type="subTitle" idx="1"/>
          </p:nvPr>
        </p:nvSpPr>
        <p:spPr>
          <a:xfrm>
            <a:off x="2238103" y="1216931"/>
            <a:ext cx="9953897" cy="5694363"/>
          </a:xfrm>
        </p:spPr>
        <p:txBody>
          <a:bodyPr>
            <a:normAutofit/>
          </a:bodyPr>
          <a:lstStyle/>
          <a:p>
            <a:pPr marL="457200" indent="-457200" algn="l">
              <a:buAutoNum type="arabicPeriod"/>
            </a:pPr>
            <a:r>
              <a:rPr lang="en-US" sz="4400" dirty="0" smtClean="0"/>
              <a:t>Sharpen Pencil</a:t>
            </a:r>
          </a:p>
          <a:p>
            <a:pPr marL="457200" indent="-457200" algn="l">
              <a:buAutoNum type="arabicPeriod"/>
            </a:pPr>
            <a:r>
              <a:rPr lang="en-US" sz="4400" dirty="0" smtClean="0"/>
              <a:t>Collect Please Do Now from blue basket, chrome book, pen/pencil that works</a:t>
            </a:r>
          </a:p>
          <a:p>
            <a:pPr marL="457200" indent="-457200" algn="l">
              <a:buAutoNum type="arabicPeriod"/>
            </a:pPr>
            <a:r>
              <a:rPr lang="en-US" sz="4400" dirty="0" smtClean="0"/>
              <a:t>Take out Planner, write in homework: Finish Mechanical/Chemical Digestion Foldable</a:t>
            </a:r>
          </a:p>
          <a:p>
            <a:pPr marL="457200" indent="-457200" algn="l">
              <a:buAutoNum type="arabicPeriod"/>
            </a:pPr>
            <a:r>
              <a:rPr lang="en-US" sz="4400" dirty="0" smtClean="0"/>
              <a:t>Complete the Please Do Now on Own, Please be honest.</a:t>
            </a:r>
            <a:endParaRPr lang="en-US" sz="4400" dirty="0"/>
          </a:p>
        </p:txBody>
      </p:sp>
    </p:spTree>
    <p:extLst>
      <p:ext uri="{BB962C8B-B14F-4D97-AF65-F5344CB8AC3E}">
        <p14:creationId xmlns:p14="http://schemas.microsoft.com/office/powerpoint/2010/main" val="67828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5029" y="0"/>
            <a:ext cx="13781315" cy="7341325"/>
          </a:xfrm>
          <a:prstGeom prst="rect">
            <a:avLst/>
          </a:prstGeom>
        </p:spPr>
      </p:pic>
    </p:spTree>
    <p:extLst>
      <p:ext uri="{BB962C8B-B14F-4D97-AF65-F5344CB8AC3E}">
        <p14:creationId xmlns:p14="http://schemas.microsoft.com/office/powerpoint/2010/main" val="224162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885950" cy="6858000"/>
          </a:xfrm>
          <a:prstGeom prst="rect">
            <a:avLst/>
          </a:prstGeom>
        </p:spPr>
      </p:pic>
      <p:sp>
        <p:nvSpPr>
          <p:cNvPr id="2" name="Title 1"/>
          <p:cNvSpPr>
            <a:spLocks noGrp="1"/>
          </p:cNvSpPr>
          <p:nvPr>
            <p:ph type="title"/>
          </p:nvPr>
        </p:nvSpPr>
        <p:spPr>
          <a:xfrm>
            <a:off x="169817" y="0"/>
            <a:ext cx="11183983" cy="810532"/>
          </a:xfrm>
        </p:spPr>
        <p:txBody>
          <a:bodyPr>
            <a:normAutofit/>
          </a:bodyPr>
          <a:lstStyle/>
          <a:p>
            <a:r>
              <a:rPr lang="en-US" sz="5000" dirty="0" smtClean="0">
                <a:latin typeface="BlackAngel" panose="02000A03000000000000" pitchFamily="2" charset="0"/>
              </a:rPr>
              <a:t>Agenda</a:t>
            </a:r>
            <a:endParaRPr lang="en-US" sz="5000" dirty="0">
              <a:latin typeface="BlackAngel" panose="02000A03000000000000" pitchFamily="2" charset="0"/>
            </a:endParaRPr>
          </a:p>
        </p:txBody>
      </p:sp>
      <p:sp>
        <p:nvSpPr>
          <p:cNvPr id="3" name="Content Placeholder 2"/>
          <p:cNvSpPr>
            <a:spLocks noGrp="1"/>
          </p:cNvSpPr>
          <p:nvPr>
            <p:ph idx="1"/>
          </p:nvPr>
        </p:nvSpPr>
        <p:spPr>
          <a:xfrm>
            <a:off x="1593669" y="718456"/>
            <a:ext cx="10437221" cy="5982789"/>
          </a:xfrm>
        </p:spPr>
        <p:txBody>
          <a:bodyPr>
            <a:normAutofit/>
          </a:bodyPr>
          <a:lstStyle/>
          <a:p>
            <a:r>
              <a:rPr lang="en-US" sz="4400" dirty="0" smtClean="0"/>
              <a:t>1. Please Do Now</a:t>
            </a:r>
          </a:p>
          <a:p>
            <a:r>
              <a:rPr lang="en-US" sz="4400" dirty="0" smtClean="0"/>
              <a:t>2. Essential Question</a:t>
            </a:r>
          </a:p>
          <a:p>
            <a:r>
              <a:rPr lang="en-US" sz="4400" dirty="0" smtClean="0"/>
              <a:t>3. Cracker Lab</a:t>
            </a:r>
          </a:p>
          <a:p>
            <a:r>
              <a:rPr lang="en-US" sz="4400" dirty="0" smtClean="0"/>
              <a:t>4. Mechanical/Chemical Digestion Foldable / Note Outline</a:t>
            </a:r>
          </a:p>
          <a:p>
            <a:pPr lvl="1"/>
            <a:r>
              <a:rPr lang="en-US" sz="4400" dirty="0" smtClean="0"/>
              <a:t>As students work on foldable, teacher will call back small groups to experience digestive system organs</a:t>
            </a:r>
          </a:p>
          <a:p>
            <a:pPr lvl="1"/>
            <a:endParaRPr lang="en-US" dirty="0"/>
          </a:p>
        </p:txBody>
      </p:sp>
    </p:spTree>
    <p:extLst>
      <p:ext uri="{BB962C8B-B14F-4D97-AF65-F5344CB8AC3E}">
        <p14:creationId xmlns:p14="http://schemas.microsoft.com/office/powerpoint/2010/main" val="263989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238750" cy="6858000"/>
          </a:xfrm>
          <a:prstGeom prst="rect">
            <a:avLst/>
          </a:prstGeom>
        </p:spPr>
      </p:pic>
      <p:sp>
        <p:nvSpPr>
          <p:cNvPr id="2" name="Title 1"/>
          <p:cNvSpPr>
            <a:spLocks noGrp="1"/>
          </p:cNvSpPr>
          <p:nvPr>
            <p:ph type="title"/>
          </p:nvPr>
        </p:nvSpPr>
        <p:spPr>
          <a:xfrm>
            <a:off x="315685" y="-261892"/>
            <a:ext cx="10515600" cy="1325563"/>
          </a:xfrm>
        </p:spPr>
        <p:txBody>
          <a:bodyPr>
            <a:normAutofit/>
          </a:bodyPr>
          <a:lstStyle/>
          <a:p>
            <a:r>
              <a:rPr lang="en-US" sz="5000" dirty="0" smtClean="0">
                <a:latin typeface="BlackAngel" panose="02000A03000000000000" pitchFamily="2" charset="0"/>
              </a:rPr>
              <a:t>Essential Question</a:t>
            </a:r>
            <a:endParaRPr lang="en-US" sz="5000" dirty="0">
              <a:latin typeface="BlackAngel" panose="02000A03000000000000" pitchFamily="2" charset="0"/>
            </a:endParaRPr>
          </a:p>
        </p:txBody>
      </p:sp>
      <p:sp>
        <p:nvSpPr>
          <p:cNvPr id="3" name="Content Placeholder 2"/>
          <p:cNvSpPr>
            <a:spLocks noGrp="1"/>
          </p:cNvSpPr>
          <p:nvPr>
            <p:ph idx="1"/>
          </p:nvPr>
        </p:nvSpPr>
        <p:spPr>
          <a:xfrm>
            <a:off x="2573382" y="705394"/>
            <a:ext cx="9470572" cy="6152605"/>
          </a:xfrm>
        </p:spPr>
        <p:txBody>
          <a:bodyPr>
            <a:noAutofit/>
          </a:bodyPr>
          <a:lstStyle/>
          <a:p>
            <a:r>
              <a:rPr lang="en-US" sz="4400" dirty="0" smtClean="0"/>
              <a:t>Have you ever noticed that when you eat things eventually become a glob that you swallow. Why is this?  Isn’t our teeth smashing it up alone, enough to make it into small easy to swallow pieces.? What type of digestion are our teeth causing on a cracker?  Is this the only type of digestion that takes place on the cracker when it is in the mouth? Explain.</a:t>
            </a:r>
            <a:endParaRPr lang="en-US" sz="4400" dirty="0"/>
          </a:p>
        </p:txBody>
      </p:sp>
    </p:spTree>
    <p:extLst>
      <p:ext uri="{BB962C8B-B14F-4D97-AF65-F5344CB8AC3E}">
        <p14:creationId xmlns:p14="http://schemas.microsoft.com/office/powerpoint/2010/main" val="341478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latin typeface="BlackAngel" panose="02000A03000000000000" pitchFamily="2" charset="0"/>
              </a:rPr>
              <a:t>Video Clip to assist Essential Question</a:t>
            </a:r>
            <a:endParaRPr lang="en-US" dirty="0">
              <a:latin typeface="BlackAngel" panose="02000A03000000000000" pitchFamily="2" charset="0"/>
            </a:endParaRPr>
          </a:p>
        </p:txBody>
      </p:sp>
      <p:pic>
        <p:nvPicPr>
          <p:cNvPr id="4" name="Picture 3"/>
          <p:cNvPicPr>
            <a:picLocks noChangeAspect="1"/>
          </p:cNvPicPr>
          <p:nvPr/>
        </p:nvPicPr>
        <p:blipFill>
          <a:blip r:embed="rId2"/>
          <a:stretch>
            <a:fillRect/>
          </a:stretch>
        </p:blipFill>
        <p:spPr>
          <a:xfrm>
            <a:off x="2756263" y="3122023"/>
            <a:ext cx="9318067" cy="3735977"/>
          </a:xfrm>
          <a:prstGeom prst="rect">
            <a:avLst/>
          </a:prstGeom>
        </p:spPr>
      </p:pic>
      <p:sp>
        <p:nvSpPr>
          <p:cNvPr id="3" name="Content Placeholder 2"/>
          <p:cNvSpPr>
            <a:spLocks noGrp="1"/>
          </p:cNvSpPr>
          <p:nvPr>
            <p:ph idx="1"/>
          </p:nvPr>
        </p:nvSpPr>
        <p:spPr/>
        <p:txBody>
          <a:bodyPr/>
          <a:lstStyle/>
          <a:p>
            <a:r>
              <a:rPr lang="en-US" dirty="0" smtClean="0">
                <a:hlinkClick r:id="rId3"/>
              </a:rPr>
              <a:t>https://www.youtube.com/watch?v=yspHzEwOdb4</a:t>
            </a:r>
            <a:endParaRPr lang="en-US" dirty="0" smtClean="0"/>
          </a:p>
          <a:p>
            <a:endParaRPr lang="en-US" dirty="0"/>
          </a:p>
          <a:p>
            <a:r>
              <a:rPr lang="en-US" dirty="0" smtClean="0"/>
              <a:t>Teacher will pass out mechanical vs. chemical digestion foldable.</a:t>
            </a:r>
          </a:p>
          <a:p>
            <a:r>
              <a:rPr lang="en-US" dirty="0" smtClean="0"/>
              <a:t>Teacher will explain/model expectations for the foldable</a:t>
            </a:r>
          </a:p>
          <a:p>
            <a:r>
              <a:rPr lang="en-US" dirty="0" smtClean="0"/>
              <a:t>Student will use the video clip and actual lab results to complete the foldable above</a:t>
            </a:r>
          </a:p>
          <a:p>
            <a:endParaRPr lang="en-US" dirty="0"/>
          </a:p>
        </p:txBody>
      </p:sp>
    </p:spTree>
    <p:extLst>
      <p:ext uri="{BB962C8B-B14F-4D97-AF65-F5344CB8AC3E}">
        <p14:creationId xmlns:p14="http://schemas.microsoft.com/office/powerpoint/2010/main" val="65708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6" y="0"/>
            <a:ext cx="10515600" cy="1325563"/>
          </a:xfrm>
        </p:spPr>
        <p:txBody>
          <a:bodyPr/>
          <a:lstStyle/>
          <a:p>
            <a:r>
              <a:rPr lang="en-US" dirty="0" smtClean="0">
                <a:latin typeface="BlackAngel" panose="02000A03000000000000" pitchFamily="2" charset="0"/>
              </a:rPr>
              <a:t>Cracker Lab</a:t>
            </a:r>
            <a:r>
              <a:rPr lang="en-US" dirty="0" smtClean="0"/>
              <a:t/>
            </a:r>
            <a:br>
              <a:rPr lang="en-US" dirty="0" smtClean="0"/>
            </a:br>
            <a:endParaRPr lang="en-US" dirty="0"/>
          </a:p>
        </p:txBody>
      </p:sp>
      <p:pic>
        <p:nvPicPr>
          <p:cNvPr id="5" name="Picture 4"/>
          <p:cNvPicPr>
            <a:picLocks noChangeAspect="1"/>
          </p:cNvPicPr>
          <p:nvPr/>
        </p:nvPicPr>
        <p:blipFill rotWithShape="1">
          <a:blip r:embed="rId2"/>
          <a:srcRect l="15623" t="9540"/>
          <a:stretch/>
        </p:blipFill>
        <p:spPr>
          <a:xfrm flipH="1">
            <a:off x="10182768" y="3265714"/>
            <a:ext cx="2009231" cy="3592286"/>
          </a:xfrm>
          <a:prstGeom prst="rect">
            <a:avLst/>
          </a:prstGeom>
        </p:spPr>
      </p:pic>
      <p:sp>
        <p:nvSpPr>
          <p:cNvPr id="3" name="Content Placeholder 2"/>
          <p:cNvSpPr>
            <a:spLocks noGrp="1"/>
          </p:cNvSpPr>
          <p:nvPr>
            <p:ph idx="1"/>
          </p:nvPr>
        </p:nvSpPr>
        <p:spPr>
          <a:xfrm>
            <a:off x="1" y="548640"/>
            <a:ext cx="12083142" cy="6309360"/>
          </a:xfrm>
        </p:spPr>
        <p:txBody>
          <a:bodyPr>
            <a:noAutofit/>
          </a:bodyPr>
          <a:lstStyle/>
          <a:p>
            <a:r>
              <a:rPr lang="en-US" sz="3500" b="1" dirty="0" smtClean="0">
                <a:latin typeface="Cooper Black" panose="0208090404030B020404" pitchFamily="18" charset="0"/>
                <a:cs typeface="Aharoni" panose="02010803020104030203" pitchFamily="2" charset="-79"/>
              </a:rPr>
              <a:t>Students will follow along with directions in foldable to complete the lab </a:t>
            </a:r>
          </a:p>
          <a:p>
            <a:r>
              <a:rPr lang="en-US" sz="3500" b="1" dirty="0" smtClean="0">
                <a:latin typeface="Cooper Black" panose="0208090404030B020404" pitchFamily="18" charset="0"/>
                <a:cs typeface="Aharoni" panose="02010803020104030203" pitchFamily="2" charset="-79"/>
              </a:rPr>
              <a:t>Students will also have a power point with step by step directions to assist with lab.</a:t>
            </a:r>
          </a:p>
          <a:p>
            <a:r>
              <a:rPr lang="en-US" sz="3500" b="1" dirty="0" smtClean="0">
                <a:latin typeface="Cooper Black" panose="0208090404030B020404" pitchFamily="18" charset="0"/>
                <a:cs typeface="Aharoni" panose="02010803020104030203" pitchFamily="2" charset="-79"/>
              </a:rPr>
              <a:t>Teacher will assist small groups as they do the cracker lab</a:t>
            </a:r>
          </a:p>
          <a:p>
            <a:r>
              <a:rPr lang="en-US" sz="3500" b="1" dirty="0" smtClean="0">
                <a:latin typeface="Cooper Black" panose="0208090404030B020404" pitchFamily="18" charset="0"/>
                <a:cs typeface="Aharoni" panose="02010803020104030203" pitchFamily="2" charset="-79"/>
              </a:rPr>
              <a:t>Once all students have completed the actual lab part, teacher will call back small groups to investigate real digestive system organs</a:t>
            </a:r>
          </a:p>
          <a:p>
            <a:r>
              <a:rPr lang="en-US" sz="3500" b="1" dirty="0" smtClean="0">
                <a:latin typeface="Cooper Black" panose="0208090404030B020404" pitchFamily="18" charset="0"/>
                <a:cs typeface="Aharoni" panose="02010803020104030203" pitchFamily="2" charset="-79"/>
              </a:rPr>
              <a:t>Students not called back will continue to complete the rest of the foldable on their own</a:t>
            </a:r>
            <a:endParaRPr lang="en-US" sz="3500" b="1" dirty="0">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81628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ckAngel" panose="02000A03000000000000" pitchFamily="2" charset="0"/>
              </a:rPr>
              <a:t>Exit Slip</a:t>
            </a:r>
            <a:endParaRPr lang="en-US" dirty="0">
              <a:latin typeface="BlackAngel" panose="02000A03000000000000" pitchFamily="2" charset="0"/>
            </a:endParaRPr>
          </a:p>
        </p:txBody>
      </p:sp>
      <p:sp>
        <p:nvSpPr>
          <p:cNvPr id="3" name="Content Placeholder 2"/>
          <p:cNvSpPr>
            <a:spLocks noGrp="1"/>
          </p:cNvSpPr>
          <p:nvPr>
            <p:ph idx="1"/>
          </p:nvPr>
        </p:nvSpPr>
        <p:spPr/>
        <p:txBody>
          <a:bodyPr>
            <a:normAutofit/>
          </a:bodyPr>
          <a:lstStyle/>
          <a:p>
            <a:r>
              <a:rPr lang="en-US" sz="4000" dirty="0" smtClean="0"/>
              <a:t>Students will complete DOL </a:t>
            </a:r>
            <a:endParaRPr lang="en-US" sz="4000" dirty="0"/>
          </a:p>
        </p:txBody>
      </p:sp>
      <p:pic>
        <p:nvPicPr>
          <p:cNvPr id="5" name="Picture 4"/>
          <p:cNvPicPr>
            <a:picLocks noChangeAspect="1"/>
          </p:cNvPicPr>
          <p:nvPr/>
        </p:nvPicPr>
        <p:blipFill>
          <a:blip r:embed="rId2"/>
          <a:stretch>
            <a:fillRect/>
          </a:stretch>
        </p:blipFill>
        <p:spPr>
          <a:xfrm>
            <a:off x="4667250" y="2667000"/>
            <a:ext cx="7261514" cy="4191000"/>
          </a:xfrm>
          <a:prstGeom prst="rect">
            <a:avLst/>
          </a:prstGeom>
        </p:spPr>
      </p:pic>
    </p:spTree>
    <p:extLst>
      <p:ext uri="{BB962C8B-B14F-4D97-AF65-F5344CB8AC3E}">
        <p14:creationId xmlns:p14="http://schemas.microsoft.com/office/powerpoint/2010/main" val="386247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1" y="2967335"/>
            <a:ext cx="10620102" cy="1446550"/>
          </a:xfrm>
          <a:prstGeom prst="rect">
            <a:avLst/>
          </a:prstGeom>
          <a:noFill/>
        </p:spPr>
        <p:txBody>
          <a:bodyPr wrap="square" lIns="91440" tIns="45720" rIns="91440" bIns="45720">
            <a:spAutoFit/>
          </a:bodyPr>
          <a:lstStyle/>
          <a:p>
            <a:pPr algn="ctr"/>
            <a:r>
              <a:rPr lang="en-US" sz="8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Dissection Diagrams</a:t>
            </a:r>
            <a:endPar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13641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of a Liver</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3509" y="1336431"/>
            <a:ext cx="11469188" cy="5521570"/>
          </a:xfrm>
          <a:prstGeom prst="rect">
            <a:avLst/>
          </a:prstGeom>
        </p:spPr>
      </p:pic>
    </p:spTree>
    <p:extLst>
      <p:ext uri="{BB962C8B-B14F-4D97-AF65-F5344CB8AC3E}">
        <p14:creationId xmlns:p14="http://schemas.microsoft.com/office/powerpoint/2010/main" val="139147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3498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297</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Aharoni</vt:lpstr>
      <vt:lpstr>Arial</vt:lpstr>
      <vt:lpstr>BlackAngel</vt:lpstr>
      <vt:lpstr>Calibri</vt:lpstr>
      <vt:lpstr>Calibri Light</vt:lpstr>
      <vt:lpstr>Cooper Black</vt:lpstr>
      <vt:lpstr>Office Theme</vt:lpstr>
      <vt:lpstr>April 1, 2016 / Please Do Now</vt:lpstr>
      <vt:lpstr>Agenda</vt:lpstr>
      <vt:lpstr>Essential Question</vt:lpstr>
      <vt:lpstr>Video Clip to assist Essential Question</vt:lpstr>
      <vt:lpstr>Cracker Lab </vt:lpstr>
      <vt:lpstr>Exit Slip</vt:lpstr>
      <vt:lpstr>PowerPoint Presentation</vt:lpstr>
      <vt:lpstr>Diagram of a Liver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1, 2016 / Please Do Now</dc:title>
  <dc:creator>Katherine Pease</dc:creator>
  <cp:lastModifiedBy>Katherine Pease</cp:lastModifiedBy>
  <cp:revision>10</cp:revision>
  <dcterms:created xsi:type="dcterms:W3CDTF">2016-04-01T04:37:49Z</dcterms:created>
  <dcterms:modified xsi:type="dcterms:W3CDTF">2016-04-01T05:44:14Z</dcterms:modified>
</cp:coreProperties>
</file>