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2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25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30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2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5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6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6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7589-0C39-4F11-A78C-89B6F49B26E6}" type="datetimeFigureOut">
              <a:rPr lang="en-US" smtClean="0"/>
              <a:t>5/2/2014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0DDE9-DECE-420B-A70D-40FE31D86D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321945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Algerian" pitchFamily="82" charset="0"/>
              </a:rPr>
              <a:t>Animal Research Project</a:t>
            </a:r>
            <a:endParaRPr lang="en-US" sz="7200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>
            <a:no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The final project will be a major grade.  Multiple daily grades will taken through out the process of creating project.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Class discuss what a research project is..</a:t>
            </a:r>
          </a:p>
          <a:p>
            <a:r>
              <a:rPr lang="en-US" sz="4000" dirty="0" smtClean="0"/>
              <a:t>How to narrow down a topic</a:t>
            </a:r>
          </a:p>
          <a:p>
            <a:r>
              <a:rPr lang="en-US" sz="4000" dirty="0" smtClean="0"/>
              <a:t>Items needed to be included in project</a:t>
            </a:r>
          </a:p>
          <a:p>
            <a:r>
              <a:rPr lang="en-US" sz="4000" dirty="0" smtClean="0"/>
              <a:t>Expectations for project</a:t>
            </a:r>
          </a:p>
          <a:p>
            <a:r>
              <a:rPr lang="en-US" sz="4000" dirty="0" smtClean="0"/>
              <a:t>Pick animal want to research</a:t>
            </a:r>
          </a:p>
          <a:p>
            <a:pPr lvl="1"/>
            <a:r>
              <a:rPr lang="en-US" sz="4000" dirty="0" smtClean="0"/>
              <a:t>Write brief explanation of which animal and why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828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Items to be covered in the project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Name of animal (full species name and common name)</a:t>
            </a:r>
          </a:p>
          <a:p>
            <a:r>
              <a:rPr lang="en-US" sz="4000" dirty="0" smtClean="0"/>
              <a:t>Type of animal (mammal, reptile, ect…)</a:t>
            </a:r>
          </a:p>
          <a:p>
            <a:r>
              <a:rPr lang="en-US" sz="4000" dirty="0" smtClean="0"/>
              <a:t>Description of animal appearance (include picture)</a:t>
            </a:r>
          </a:p>
          <a:p>
            <a:r>
              <a:rPr lang="en-US" sz="4000" dirty="0" smtClean="0"/>
              <a:t>Location where they are found in the world</a:t>
            </a:r>
          </a:p>
          <a:p>
            <a:r>
              <a:rPr lang="en-US" sz="4000" dirty="0" smtClean="0"/>
              <a:t>Overall estimated population</a:t>
            </a:r>
          </a:p>
        </p:txBody>
      </p:sp>
    </p:spTree>
    <p:extLst>
      <p:ext uri="{BB962C8B-B14F-4D97-AF65-F5344CB8AC3E}">
        <p14:creationId xmlns:p14="http://schemas.microsoft.com/office/powerpoint/2010/main" val="40142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Items covered Continued…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en-US" sz="4000" dirty="0" smtClean="0"/>
              <a:t>Are they endangered, protected or not</a:t>
            </a:r>
          </a:p>
          <a:p>
            <a:r>
              <a:rPr lang="en-US" sz="4000" dirty="0" smtClean="0"/>
              <a:t>Type Biome they live in (include Picture)</a:t>
            </a:r>
          </a:p>
          <a:p>
            <a:r>
              <a:rPr lang="en-US" sz="4000" dirty="0" smtClean="0"/>
              <a:t>Food chain / web (include picture)</a:t>
            </a:r>
          </a:p>
          <a:p>
            <a:r>
              <a:rPr lang="en-US" sz="4000" dirty="0" smtClean="0"/>
              <a:t>Reproduction (# of young, time of year born)</a:t>
            </a:r>
          </a:p>
          <a:p>
            <a:r>
              <a:rPr lang="en-US" sz="4000" dirty="0" smtClean="0"/>
              <a:t>Adaptations </a:t>
            </a:r>
            <a:endParaRPr lang="en-US" sz="4000" dirty="0"/>
          </a:p>
          <a:p>
            <a:r>
              <a:rPr lang="en-US" sz="4000" dirty="0" smtClean="0"/>
              <a:t>2 unique facts about this animal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91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Items to be Turned In…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Folder with research notes, bib cards and so forth</a:t>
            </a:r>
          </a:p>
          <a:p>
            <a:r>
              <a:rPr lang="en-US" sz="4000" dirty="0" smtClean="0"/>
              <a:t>First / Rough / Final Draft of research paper</a:t>
            </a:r>
          </a:p>
          <a:p>
            <a:r>
              <a:rPr lang="en-US" sz="4000" dirty="0" smtClean="0"/>
              <a:t>Poster (place where pictures will be used)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79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Materials Needed…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Notebook paper</a:t>
            </a:r>
          </a:p>
          <a:p>
            <a:r>
              <a:rPr lang="en-US" dirty="0" smtClean="0"/>
              <a:t>Folder </a:t>
            </a:r>
            <a:r>
              <a:rPr lang="en-US" smtClean="0"/>
              <a:t>to keep </a:t>
            </a:r>
            <a:r>
              <a:rPr lang="en-US" dirty="0" smtClean="0"/>
              <a:t>items together during research</a:t>
            </a:r>
          </a:p>
          <a:p>
            <a:r>
              <a:rPr lang="en-US" dirty="0" smtClean="0"/>
              <a:t>Pen/pencil</a:t>
            </a:r>
          </a:p>
          <a:p>
            <a:r>
              <a:rPr lang="en-US" dirty="0" smtClean="0"/>
              <a:t>Index cards</a:t>
            </a:r>
          </a:p>
          <a:p>
            <a:r>
              <a:rPr lang="en-US" dirty="0" smtClean="0"/>
              <a:t>Poster board</a:t>
            </a:r>
          </a:p>
          <a:p>
            <a:r>
              <a:rPr lang="en-US" dirty="0" smtClean="0"/>
              <a:t>Colors</a:t>
            </a:r>
          </a:p>
          <a:p>
            <a:r>
              <a:rPr lang="en-US" dirty="0" smtClean="0"/>
              <a:t>Colored paper</a:t>
            </a:r>
          </a:p>
          <a:p>
            <a:r>
              <a:rPr lang="en-US" dirty="0" smtClean="0"/>
              <a:t>Printer paper if use computer for Pictures</a:t>
            </a:r>
          </a:p>
          <a:p>
            <a:r>
              <a:rPr lang="en-US" dirty="0" smtClean="0"/>
              <a:t>Scissors / glue / ruler (items to make poster)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7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229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Animal Research Project</vt:lpstr>
      <vt:lpstr>Day 1</vt:lpstr>
      <vt:lpstr>Items to be covered in the project:</vt:lpstr>
      <vt:lpstr>Items covered Continued…</vt:lpstr>
      <vt:lpstr>Items to be Turned In…</vt:lpstr>
      <vt:lpstr>Materials Needed…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Research Project</dc:title>
  <dc:creator>User</dc:creator>
  <cp:lastModifiedBy>User</cp:lastModifiedBy>
  <cp:revision>3</cp:revision>
  <dcterms:created xsi:type="dcterms:W3CDTF">2014-05-01T17:52:59Z</dcterms:created>
  <dcterms:modified xsi:type="dcterms:W3CDTF">2014-05-02T16:35:22Z</dcterms:modified>
</cp:coreProperties>
</file>