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874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" y="-22860"/>
            <a:ext cx="6934200" cy="609600"/>
          </a:xfrm>
        </p:spPr>
        <p:txBody>
          <a:bodyPr/>
          <a:lstStyle/>
          <a:p>
            <a:r>
              <a:rPr lang="en-US" dirty="0" smtClean="0"/>
              <a:t>Advisory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33400"/>
            <a:ext cx="7543800" cy="4183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7772400" cy="6248400"/>
          </a:xfrm>
        </p:spPr>
        <p:txBody>
          <a:bodyPr/>
          <a:lstStyle/>
          <a:p>
            <a:pPr algn="l"/>
            <a:r>
              <a:rPr lang="en-US" dirty="0" smtClean="0"/>
              <a:t>1.Please collect fryer model handout from blue basket</a:t>
            </a:r>
          </a:p>
          <a:p>
            <a:pPr algn="l"/>
            <a:r>
              <a:rPr lang="en-US" dirty="0" smtClean="0"/>
              <a:t>2. Pick one NEW word from the pink paper on blue chart next to white board (different from day before)</a:t>
            </a:r>
          </a:p>
          <a:p>
            <a:pPr algn="l"/>
            <a:r>
              <a:rPr lang="en-US" dirty="0" smtClean="0"/>
              <a:t>3. Put name and date at top of paper and complete on own.</a:t>
            </a:r>
          </a:p>
          <a:p>
            <a:pPr algn="l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0520" y="762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slides</Template>
  <TotalTime>13</TotalTime>
  <Words>47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Verdana</vt:lpstr>
      <vt:lpstr>Office Theme</vt:lpstr>
      <vt:lpstr>Advisory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</dc:title>
  <dc:creator>Pease, Katherine J</dc:creator>
  <cp:keywords/>
  <cp:lastModifiedBy>Pease, Katherine J</cp:lastModifiedBy>
  <cp:revision>1</cp:revision>
  <cp:lastPrinted>1601-01-01T00:00:00Z</cp:lastPrinted>
  <dcterms:created xsi:type="dcterms:W3CDTF">2016-05-17T13:21:12Z</dcterms:created>
  <dcterms:modified xsi:type="dcterms:W3CDTF">2016-05-17T13:34:25Z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