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277" autoAdjust="0"/>
  </p:normalViewPr>
  <p:slideViewPr>
    <p:cSldViewPr>
      <p:cViewPr varScale="1">
        <p:scale>
          <a:sx n="74" d="100"/>
          <a:sy n="74" d="100"/>
        </p:scale>
        <p:origin x="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3B485-81AF-4CDB-9C01-BD96489CE8C1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5B07-7B32-4C01-A8D7-BD825825E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3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1400" b="1" i="0" dirty="0" smtClean="0"/>
              <a:t>Picture with reflected caption</a:t>
            </a:r>
          </a:p>
          <a:p>
            <a:r>
              <a:rPr lang="en-US" sz="1400" dirty="0" smtClean="0"/>
              <a:t>(Basic)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picture effects on this slide, do</a:t>
            </a:r>
            <a:r>
              <a:rPr lang="en-US" sz="1200" baseline="0" dirty="0" smtClean="0"/>
              <a:t>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Slides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Layout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Blank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Images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Insert Picture </a:t>
            </a:r>
            <a:r>
              <a:rPr lang="en-US" sz="120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3.17”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Select the picture.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Align</a:t>
            </a:r>
            <a:r>
              <a:rPr lang="en-US" sz="120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Align Top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Picture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Picture Styles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Picture 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Reflections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Reflection Variations </a:t>
            </a:r>
            <a:r>
              <a:rPr lang="en-US" sz="1200" baseline="0" dirty="0" smtClean="0"/>
              <a:t>click </a:t>
            </a:r>
            <a:r>
              <a:rPr lang="en-US" sz="1200" b="1" baseline="0" dirty="0" smtClean="0"/>
              <a:t>Half Reflection, touching </a:t>
            </a:r>
            <a:r>
              <a:rPr lang="en-US" sz="1200" baseline="0" dirty="0" smtClean="0"/>
              <a:t>(first row, second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</a:t>
            </a:r>
            <a:r>
              <a:rPr lang="en-US" sz="1200" i="0" baseline="0" dirty="0" smtClean="0"/>
              <a:t>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Text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Text Box</a:t>
            </a:r>
            <a:r>
              <a:rPr lang="en-US" sz="1200" i="0" baseline="0" dirty="0" smtClean="0"/>
              <a:t>, and then on the slide, drag to draw the text box.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Enter text in the text box, select the text, and then o</a:t>
            </a:r>
            <a:r>
              <a:rPr lang="en-US" sz="1200" i="0" dirty="0" smtClean="0"/>
              <a:t>n the </a:t>
            </a:r>
            <a:r>
              <a:rPr lang="en-US" sz="1200" b="1" i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group, select </a:t>
            </a:r>
            <a:r>
              <a:rPr lang="en-US" sz="1200" b="1" dirty="0" smtClean="0"/>
              <a:t>Impact </a:t>
            </a:r>
            <a:r>
              <a:rPr lang="en-US" sz="1200" i="0" baseline="0" dirty="0" smtClean="0"/>
              <a:t>from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list and then enter </a:t>
            </a:r>
            <a:r>
              <a:rPr lang="en-US" sz="1200" b="1" dirty="0" smtClean="0"/>
              <a:t>42</a:t>
            </a:r>
            <a:r>
              <a:rPr lang="en-US" sz="1200" i="0" baseline="0" dirty="0" smtClean="0"/>
              <a:t> in the </a:t>
            </a:r>
            <a:r>
              <a:rPr lang="en-US" sz="1200" b="1" i="0" baseline="0" dirty="0" smtClean="0"/>
              <a:t>Font Size </a:t>
            </a:r>
            <a:r>
              <a:rPr lang="en-US" sz="1200" i="0" baseline="0" dirty="0" smtClean="0"/>
              <a:t>box.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Paragraph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Align Text Right</a:t>
            </a:r>
            <a:r>
              <a:rPr lang="en-US" sz="1200" i="0" baseline="0" dirty="0" smtClean="0"/>
              <a:t> to align the text right in the text box.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text box. Under </a:t>
            </a:r>
            <a:r>
              <a:rPr lang="en-US" sz="1200" b="1" i="0" baseline="0" dirty="0" smtClean="0"/>
              <a:t>Drawing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WordArt Styles </a:t>
            </a:r>
            <a:r>
              <a:rPr lang="en-US" sz="1200" i="0" baseline="0" dirty="0" smtClean="0"/>
              <a:t>group, click </a:t>
            </a:r>
            <a:r>
              <a:rPr lang="en-US" sz="1200" b="1" i="0" baseline="0" dirty="0" smtClean="0"/>
              <a:t>Text Effects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Reflection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Reflection Variations </a:t>
            </a:r>
            <a:r>
              <a:rPr lang="en-US" sz="1200" i="0" baseline="0" dirty="0" smtClean="0"/>
              <a:t>click </a:t>
            </a:r>
            <a:r>
              <a:rPr lang="en-US" sz="1200" b="1" i="0" baseline="0" dirty="0" smtClean="0"/>
              <a:t>Half Reflection, touching </a:t>
            </a:r>
            <a:r>
              <a:rPr lang="en-US" sz="1200" i="0" baseline="0" dirty="0" smtClean="0"/>
              <a:t>(first row, second option from the left).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Drawing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WordArt Styles </a:t>
            </a:r>
            <a:r>
              <a:rPr lang="en-US" sz="1200" i="0" baseline="0" dirty="0" smtClean="0"/>
              <a:t>group, click the </a:t>
            </a:r>
            <a:r>
              <a:rPr lang="en-US" sz="1200" b="1" i="0" baseline="0" dirty="0" smtClean="0"/>
              <a:t>Format Text Effects </a:t>
            </a:r>
            <a:r>
              <a:rPr lang="en-US" sz="1200" i="0" baseline="0" dirty="0" smtClean="0"/>
              <a:t>dialog box launcher. In the </a:t>
            </a:r>
            <a:r>
              <a:rPr lang="en-US" sz="1200" b="1" i="0" baseline="0" dirty="0" smtClean="0"/>
              <a:t>Format Text Effects </a:t>
            </a:r>
            <a:r>
              <a:rPr lang="en-US" sz="1200" i="0" baseline="0" dirty="0" smtClean="0"/>
              <a:t>dialog box, click </a:t>
            </a:r>
            <a:r>
              <a:rPr lang="en-US" sz="1200" b="1" i="0" baseline="0" dirty="0" smtClean="0"/>
              <a:t>Text Fill </a:t>
            </a:r>
            <a:r>
              <a:rPr lang="en-US" sz="1200" i="0" baseline="0" dirty="0" smtClean="0"/>
              <a:t>in the left pane, select </a:t>
            </a:r>
            <a:r>
              <a:rPr lang="en-US" sz="1200" b="1" i="0" baseline="0" dirty="0" smtClean="0"/>
              <a:t>Solid fill </a:t>
            </a: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Text Fill</a:t>
            </a:r>
            <a:r>
              <a:rPr lang="en-US" sz="1200" i="0" baseline="0" dirty="0" smtClean="0"/>
              <a:t> pane,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Click the button next to </a:t>
            </a:r>
            <a:r>
              <a:rPr lang="en-US" sz="1200" b="1" i="0" baseline="0" dirty="0" smtClean="0"/>
              <a:t>Color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, click </a:t>
            </a:r>
            <a:r>
              <a:rPr lang="en-US" sz="1200" b="1" i="0" baseline="0" dirty="0" smtClean="0"/>
              <a:t>White, Background 1 </a:t>
            </a:r>
            <a:r>
              <a:rPr lang="en-US" sz="1200" i="0" baseline="0" dirty="0" smtClean="0"/>
              <a:t>(first row, first option from the left).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Transparency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12%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drag the text box onto the picture to position as needed. 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on this slide, do the following: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1, Darker 5%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first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99%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1, Darker 35%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first option from the left).</a:t>
            </a:r>
            <a:endParaRPr lang="en-US" sz="1200" b="0" dirty="0" smtClean="0"/>
          </a:p>
          <a:p>
            <a:endParaRPr lang="en-US" sz="14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</p:spTree>
    <p:extLst>
      <p:ext uri="{BB962C8B-B14F-4D97-AF65-F5344CB8AC3E}">
        <p14:creationId xmlns:p14="http://schemas.microsoft.com/office/powerpoint/2010/main" val="281590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5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wfNGatxUJI" TargetMode="External"/><Relationship Id="rId2" Type="http://schemas.openxmlformats.org/officeDocument/2006/relationships/hyperlink" Target="https://www.youtube.com/watch?v=tcPghqnnTV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>
                <a:lumMod val="95000"/>
              </a:schemeClr>
            </a:gs>
            <a:gs pos="99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691196551_6da7111c35_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72390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1524000" y="293638"/>
            <a:ext cx="58080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spc="1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tx1">
                    <a:lumMod val="85000"/>
                    <a:lumOff val="15000"/>
                    <a:alpha val="88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Impact" pitchFamily="34" charset="0"/>
              </a:rPr>
              <a:t>Sept. 4, 2015</a:t>
            </a:r>
          </a:p>
          <a:p>
            <a:pPr algn="ctr"/>
            <a:r>
              <a:rPr lang="en-US" sz="7200" spc="1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tx1">
                    <a:lumMod val="85000"/>
                    <a:lumOff val="15000"/>
                    <a:alpha val="88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Impact" pitchFamily="34" charset="0"/>
              </a:rPr>
              <a:t>Please Do Now</a:t>
            </a:r>
            <a:endParaRPr lang="en-US" sz="7200" spc="100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tx1">
                  <a:lumMod val="85000"/>
                  <a:lumOff val="15000"/>
                  <a:alpha val="88000"/>
                </a:schemeClr>
              </a:solidFill>
              <a:effectLst>
                <a:reflection blurRad="6350" stA="60000" endA="900" endPos="58000" dir="5400000" sy="-100000" algn="bl" rotWithShape="0"/>
              </a:effectLst>
              <a:latin typeface="Impac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601962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8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Sharpen your pencil</a:t>
            </a:r>
          </a:p>
          <a:p>
            <a:pPr marL="742950" indent="-742950">
              <a:buAutoNum type="arabicPeriod"/>
            </a:pPr>
            <a:r>
              <a:rPr lang="en-US" sz="48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Take out journal</a:t>
            </a:r>
          </a:p>
          <a:p>
            <a:pPr marL="742950" indent="-742950">
              <a:buAutoNum type="arabicPeriod"/>
            </a:pPr>
            <a:r>
              <a:rPr lang="en-US" sz="48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Play Plate Boundary Match Up at table in small groups (may use web quest and foldable to assist)</a:t>
            </a:r>
            <a:endParaRPr lang="en-US" sz="4800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9735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828799"/>
          </a:xfrm>
        </p:spPr>
        <p:txBody>
          <a:bodyPr>
            <a:noAutofit/>
          </a:bodyPr>
          <a:lstStyle/>
          <a:p>
            <a:r>
              <a:rPr lang="en-US" sz="6000" dirty="0" smtClean="0"/>
              <a:t>What forms at the plate boundaries?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81200"/>
            <a:ext cx="9144000" cy="3657600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/>
              <a:t>1. Discuss question as a group</a:t>
            </a:r>
          </a:p>
          <a:p>
            <a:pPr algn="l"/>
            <a:r>
              <a:rPr lang="en-US" sz="4400" dirty="0" smtClean="0"/>
              <a:t> at your table</a:t>
            </a:r>
          </a:p>
          <a:p>
            <a:pPr algn="l"/>
            <a:r>
              <a:rPr lang="en-US" sz="4400" dirty="0" smtClean="0"/>
              <a:t>2. Write ideas on table top with Expo Marker Only!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3427547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https://www.youtube.com/watch?v=tcPghqnnTVk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https://www.youtube.com/watch?v=kwfNGatxUJI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493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3104326-CDF0-433C-9A28-8A3A2FE783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Picture with reflected caption</Template>
  <TotalTime>20</TotalTime>
  <Words>796</Words>
  <Application>Microsoft Office PowerPoint</Application>
  <PresentationFormat>On-screen Show (4:3)</PresentationFormat>
  <Paragraphs>45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Impact</vt:lpstr>
      <vt:lpstr>3_Office Theme</vt:lpstr>
      <vt:lpstr>PowerPoint Presentation</vt:lpstr>
      <vt:lpstr>What forms at the plate boundaries?</vt:lpstr>
      <vt:lpstr>https://www.youtube.com/watch?v=tcPghqnnTVk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Pease</dc:creator>
  <cp:keywords/>
  <cp:lastModifiedBy>Katherine Pease</cp:lastModifiedBy>
  <cp:revision>4</cp:revision>
  <dcterms:created xsi:type="dcterms:W3CDTF">2015-09-04T02:46:24Z</dcterms:created>
  <dcterms:modified xsi:type="dcterms:W3CDTF">2015-09-04T03:06:57Z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TC018814239991</vt:lpwstr>
  </property>
</Properties>
</file>