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stopwatch.com/countdown-tim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323" y="1"/>
            <a:ext cx="11983677" cy="1017916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roadway" panose="04040905080B02020502" pitchFamily="82" charset="0"/>
              </a:rPr>
              <a:t>September 1, 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roadway" panose="04040905080B02020502" pitchFamily="82" charset="0"/>
              </a:rPr>
              <a:t>2016</a:t>
            </a:r>
            <a:endParaRPr lang="en-US" u="sng" dirty="0">
              <a:solidFill>
                <a:schemeClr val="accent5">
                  <a:lumMod val="60000"/>
                  <a:lumOff val="4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981" y="1017918"/>
            <a:ext cx="10595020" cy="5926346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Sharpen Pencil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Collect Please Do Now </a:t>
            </a:r>
            <a:r>
              <a:rPr lang="en-US" sz="4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(6</a:t>
            </a:r>
            <a:r>
              <a:rPr lang="en-US" sz="4000" i="1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4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white </a:t>
            </a:r>
            <a:r>
              <a:rPr lang="en-US" sz="4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basket) 7</a:t>
            </a:r>
            <a:r>
              <a:rPr lang="en-US" sz="4000" i="1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4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i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Grd</a:t>
            </a:r>
            <a:r>
              <a:rPr lang="en-US" sz="4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. PDN = Finish Photosynthesis Diagram (see white board on right)</a:t>
            </a:r>
            <a:endParaRPr lang="en-US" sz="4000" i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Collect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Textbook and Clicker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Please sit at assigned seat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Open Textbook and begin working on PDN silently.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6991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887" y="624110"/>
            <a:ext cx="10596113" cy="1280890"/>
          </a:xfrm>
        </p:spPr>
        <p:txBody>
          <a:bodyPr/>
          <a:lstStyle/>
          <a:p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</a:t>
            </a:r>
            <a:r>
              <a:rPr lang="en-US" u="sng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Grade Cellular Respiration / Photosynthesis</a:t>
            </a:r>
            <a:endParaRPr lang="en-US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31985"/>
            <a:ext cx="9513648" cy="447923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DOL Quiz over Photosynthesis</a:t>
            </a:r>
            <a:endParaRPr lang="en-US" sz="5400" dirty="0" smtClean="0"/>
          </a:p>
          <a:p>
            <a:r>
              <a:rPr lang="en-US" sz="5400" dirty="0" smtClean="0"/>
              <a:t>Playlist Stations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7351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94813"/>
            <a:ext cx="8911687" cy="1905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Count Down for PDN</a:t>
            </a:r>
            <a:endParaRPr lang="en-US" sz="5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47313"/>
            <a:ext cx="8915400" cy="439947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http://www.online-stopwatch.com/countdown-timer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07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7921" y="529219"/>
            <a:ext cx="8911687" cy="704358"/>
          </a:xfrm>
        </p:spPr>
        <p:txBody>
          <a:bodyPr/>
          <a:lstStyle/>
          <a:p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</a:t>
            </a:r>
            <a:r>
              <a:rPr lang="en-US" u="sng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Grade PDN</a:t>
            </a:r>
            <a:endParaRPr lang="en-US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81555" y="84626"/>
            <a:ext cx="8623212" cy="692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PDN: Photosynthesis </a:t>
            </a:r>
            <a:r>
              <a:rPr lang="en-US" dirty="0" err="1" smtClean="0"/>
              <a:t>vs’</a:t>
            </a:r>
            <a:r>
              <a:rPr lang="en-US" dirty="0" smtClean="0"/>
              <a:t> Cellular Respiration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-3022202" y="4818893"/>
            <a:ext cx="6858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chemeClr val="accent3"/>
                </a:solidFill>
                <a:latin typeface="Areson" panose="03000600000000000000" pitchFamily="66" charset="0"/>
              </a:rPr>
              <a:t>Wednesday </a:t>
            </a:r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  <a:latin typeface="Areson" panose="03000600000000000000" pitchFamily="66" charset="0"/>
              </a:rPr>
              <a:t> PDN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Areson" panose="03000600000000000000" pitchFamily="66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522585"/>
              </p:ext>
            </p:extLst>
          </p:nvPr>
        </p:nvGraphicFramePr>
        <p:xfrm>
          <a:off x="739814" y="1658207"/>
          <a:ext cx="2136214" cy="276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22">
                  <a:extLst>
                    <a:ext uri="{9D8B030D-6E8A-4147-A177-3AD203B41FA5}">
                      <a16:colId xmlns="" xmlns:a16="http://schemas.microsoft.com/office/drawing/2014/main" val="4236702323"/>
                    </a:ext>
                  </a:extLst>
                </a:gridCol>
                <a:gridCol w="1764192">
                  <a:extLst>
                    <a:ext uri="{9D8B030D-6E8A-4147-A177-3AD203B41FA5}">
                      <a16:colId xmlns="" xmlns:a16="http://schemas.microsoft.com/office/drawing/2014/main" val="237591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Word Bank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2651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Radiant Energy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90254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Chloroplast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2422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Mitochondria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13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Oxygen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918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Carbon dioxide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9605119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678481" y="994320"/>
            <a:ext cx="7807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Please use pg. 168 in your textbook to complete the table below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149" y="1295771"/>
            <a:ext cx="8654645" cy="555824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148149" y="2194560"/>
            <a:ext cx="966651" cy="600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17274" y="2410382"/>
            <a:ext cx="2651760" cy="600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48149" y="4802777"/>
            <a:ext cx="1737359" cy="600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405258" y="4802777"/>
            <a:ext cx="2242856" cy="600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930537" y="5403668"/>
            <a:ext cx="2651761" cy="600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59061" y="2202617"/>
            <a:ext cx="12727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__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13529" y="2277885"/>
            <a:ext cx="12727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__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53726" y="4794718"/>
            <a:ext cx="12727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__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859382" y="5371127"/>
            <a:ext cx="12727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__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253938" y="4818893"/>
            <a:ext cx="12727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__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46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129" y="1465988"/>
            <a:ext cx="8911687" cy="618094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  <a:r>
              <a:rPr lang="en-US" u="sng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Grade PDN</a:t>
            </a:r>
            <a:endParaRPr lang="en-US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74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778" y="494713"/>
            <a:ext cx="8911687" cy="1280890"/>
          </a:xfrm>
        </p:spPr>
        <p:txBody>
          <a:bodyPr/>
          <a:lstStyle/>
          <a:p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  <a:r>
              <a:rPr lang="en-US" u="sng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Grade Essential Question</a:t>
            </a:r>
            <a:endParaRPr lang="en-US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76709"/>
            <a:ext cx="9539528" cy="5581291"/>
          </a:xfrm>
        </p:spPr>
        <p:txBody>
          <a:bodyPr>
            <a:noAutofit/>
          </a:bodyPr>
          <a:lstStyle/>
          <a:p>
            <a:r>
              <a:rPr lang="en-US" sz="5400" dirty="0" smtClean="0"/>
              <a:t>You were given a bag full of items and your job was to sort them out.  How would you go about doing it? Explain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8671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6162" y="515494"/>
            <a:ext cx="8911687" cy="1280890"/>
          </a:xfrm>
        </p:spPr>
        <p:txBody>
          <a:bodyPr/>
          <a:lstStyle/>
          <a:p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</a:t>
            </a:r>
            <a:r>
              <a:rPr lang="en-US" u="sng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Grade Essential Question</a:t>
            </a:r>
            <a:endParaRPr lang="en-US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362" y="1155939"/>
            <a:ext cx="9983638" cy="5633049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do humans have to eat plants and/do animals who ate plants to keep our energy levels up? What do these plants have that we need? Explain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2270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6011" y="-164054"/>
            <a:ext cx="7552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DOL: 7.5A Photosynthesis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3510951" y="2873398"/>
            <a:ext cx="759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____________________________________  Class Period: 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1100" y="517585"/>
            <a:ext cx="1157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Directions: Read each question carefully and select the correct answer.  Mark the correct answer on your answer sheet.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1396" y="1009290"/>
            <a:ext cx="113006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Diagram to the right to answer questions 1 /2 below.</a:t>
            </a:r>
          </a:p>
          <a:p>
            <a:pPr marL="342900" indent="-342900">
              <a:buAutoNum type="arabicPeriod"/>
            </a:pPr>
            <a:r>
              <a:rPr lang="en-US" dirty="0" smtClean="0"/>
              <a:t>A plant uses energy form the sun to…</a:t>
            </a:r>
          </a:p>
          <a:p>
            <a:r>
              <a:rPr lang="en-US" dirty="0"/>
              <a:t>	</a:t>
            </a:r>
            <a:r>
              <a:rPr lang="en-US" dirty="0" smtClean="0"/>
              <a:t>A: Collect Groundwater</a:t>
            </a:r>
          </a:p>
          <a:p>
            <a:r>
              <a:rPr lang="en-US" dirty="0"/>
              <a:t>	</a:t>
            </a:r>
            <a:r>
              <a:rPr lang="en-US" dirty="0" smtClean="0"/>
              <a:t>B: Produce its own food</a:t>
            </a:r>
          </a:p>
          <a:p>
            <a:r>
              <a:rPr lang="en-US" dirty="0"/>
              <a:t>	</a:t>
            </a:r>
            <a:r>
              <a:rPr lang="en-US" dirty="0" smtClean="0"/>
              <a:t>C: release carbon dioxide into the air</a:t>
            </a:r>
          </a:p>
          <a:p>
            <a:r>
              <a:rPr lang="en-US" dirty="0"/>
              <a:t>	</a:t>
            </a:r>
            <a:r>
              <a:rPr lang="en-US" dirty="0" smtClean="0"/>
              <a:t>D: Produce usable nitrogen</a:t>
            </a:r>
          </a:p>
          <a:p>
            <a:endParaRPr lang="en-US" dirty="0"/>
          </a:p>
          <a:p>
            <a:r>
              <a:rPr lang="en-US" dirty="0" smtClean="0"/>
              <a:t>2. For photosynthesis to occur, a producer must have the following three things..</a:t>
            </a:r>
          </a:p>
          <a:p>
            <a:r>
              <a:rPr lang="en-US" dirty="0"/>
              <a:t>	</a:t>
            </a:r>
            <a:r>
              <a:rPr lang="en-US" dirty="0" smtClean="0"/>
              <a:t>A: nitrogen, water, and soil</a:t>
            </a:r>
          </a:p>
          <a:p>
            <a:r>
              <a:rPr lang="en-US" dirty="0"/>
              <a:t>	</a:t>
            </a:r>
            <a:r>
              <a:rPr lang="en-US" dirty="0" smtClean="0"/>
              <a:t>B: oxygen, water and nitrogen</a:t>
            </a:r>
          </a:p>
          <a:p>
            <a:r>
              <a:rPr lang="en-US" dirty="0"/>
              <a:t>	</a:t>
            </a:r>
            <a:r>
              <a:rPr lang="en-US" dirty="0" smtClean="0"/>
              <a:t>C: sunlight, water, and carbon dioxide</a:t>
            </a:r>
          </a:p>
          <a:p>
            <a:r>
              <a:rPr lang="en-US" dirty="0"/>
              <a:t>	</a:t>
            </a:r>
            <a:r>
              <a:rPr lang="en-US" dirty="0" smtClean="0"/>
              <a:t>D: carbon dioxide, soil, and worms</a:t>
            </a:r>
          </a:p>
          <a:p>
            <a:endParaRPr lang="en-US" dirty="0"/>
          </a:p>
          <a:p>
            <a:r>
              <a:rPr lang="en-US" dirty="0" smtClean="0"/>
              <a:t>3. Green plants produce their own food during photosynthesis.  Which of these statements about photosynthesis is true?</a:t>
            </a:r>
          </a:p>
          <a:p>
            <a:r>
              <a:rPr lang="en-US" dirty="0"/>
              <a:t>	</a:t>
            </a:r>
            <a:r>
              <a:rPr lang="en-US" dirty="0" smtClean="0"/>
              <a:t>A: Water is one product of photosynthesis</a:t>
            </a:r>
          </a:p>
          <a:p>
            <a:r>
              <a:rPr lang="en-US" dirty="0"/>
              <a:t>	</a:t>
            </a:r>
            <a:r>
              <a:rPr lang="en-US" dirty="0" smtClean="0"/>
              <a:t>B: Oxygen is one product of photosynthesis</a:t>
            </a:r>
          </a:p>
          <a:p>
            <a:r>
              <a:rPr lang="en-US" dirty="0"/>
              <a:t>	</a:t>
            </a:r>
            <a:r>
              <a:rPr lang="en-US" dirty="0" smtClean="0"/>
              <a:t>C: Chlorophyll is one product of photosynthesis</a:t>
            </a:r>
          </a:p>
          <a:p>
            <a:r>
              <a:rPr lang="en-US" dirty="0"/>
              <a:t>	</a:t>
            </a:r>
            <a:r>
              <a:rPr lang="en-US" dirty="0" smtClean="0"/>
              <a:t>D: Carbon Dioxide is one product of photosynthesis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191" y="1009290"/>
            <a:ext cx="5062756" cy="190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931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560" t="12374" r="6199" b="5060"/>
          <a:stretch/>
        </p:blipFill>
        <p:spPr>
          <a:xfrm>
            <a:off x="923026" y="414068"/>
            <a:ext cx="3588589" cy="61075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75777" y="28452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4.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611" y="648419"/>
            <a:ext cx="5398698" cy="2819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3611" y="3769743"/>
            <a:ext cx="53986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Plants produce Oxygen and Glucose that Consumers use to produce energy. Consumers produce Carbon Dioxide and Water to assist plants to produce energy.</a:t>
            </a:r>
          </a:p>
          <a:p>
            <a:r>
              <a:rPr lang="en-US" dirty="0" smtClean="0"/>
              <a:t>What is the name of the process that consumers use to assist the plants called?</a:t>
            </a:r>
          </a:p>
          <a:p>
            <a:r>
              <a:rPr lang="en-US" dirty="0"/>
              <a:t>	</a:t>
            </a:r>
            <a:r>
              <a:rPr lang="en-US" dirty="0" smtClean="0"/>
              <a:t>A: Photosynthesis</a:t>
            </a:r>
          </a:p>
          <a:p>
            <a:r>
              <a:rPr lang="en-US" dirty="0"/>
              <a:t>	</a:t>
            </a:r>
            <a:r>
              <a:rPr lang="en-US" dirty="0" smtClean="0"/>
              <a:t>B: Digestion</a:t>
            </a:r>
          </a:p>
          <a:p>
            <a:r>
              <a:rPr lang="en-US" dirty="0"/>
              <a:t>	</a:t>
            </a:r>
            <a:r>
              <a:rPr lang="en-US" dirty="0" smtClean="0"/>
              <a:t>C: Cellular Respiration</a:t>
            </a:r>
          </a:p>
          <a:p>
            <a:r>
              <a:rPr lang="en-US" dirty="0"/>
              <a:t>	</a:t>
            </a:r>
            <a:r>
              <a:rPr lang="en-US" dirty="0" smtClean="0"/>
              <a:t>D: Breathing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570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1" y="589605"/>
            <a:ext cx="8911687" cy="1280890"/>
          </a:xfrm>
        </p:spPr>
        <p:txBody>
          <a:bodyPr/>
          <a:lstStyle/>
          <a:p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  <a:r>
              <a:rPr lang="en-US" u="sng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Grade</a:t>
            </a:r>
            <a:endParaRPr lang="en-US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483743"/>
            <a:ext cx="9522275" cy="5296619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Dol</a:t>
            </a:r>
            <a:r>
              <a:rPr lang="en-US" sz="4000" dirty="0" smtClean="0"/>
              <a:t> Quiz over Properties of Matter</a:t>
            </a:r>
          </a:p>
          <a:p>
            <a:r>
              <a:rPr lang="en-US" sz="4000" dirty="0" smtClean="0"/>
              <a:t>Playlist stations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29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298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Aharoni</vt:lpstr>
      <vt:lpstr>Areson</vt:lpstr>
      <vt:lpstr>Arial</vt:lpstr>
      <vt:lpstr>Broadway</vt:lpstr>
      <vt:lpstr>Century Gothic</vt:lpstr>
      <vt:lpstr>Wingdings 3</vt:lpstr>
      <vt:lpstr>Wisp</vt:lpstr>
      <vt:lpstr>September 1, 2016</vt:lpstr>
      <vt:lpstr>Count Down for PDN</vt:lpstr>
      <vt:lpstr>7th Grade PDN</vt:lpstr>
      <vt:lpstr>6th Grade PDN</vt:lpstr>
      <vt:lpstr>6th Grade Essential Question</vt:lpstr>
      <vt:lpstr>7th Grade Essential Question</vt:lpstr>
      <vt:lpstr>PowerPoint Presentation</vt:lpstr>
      <vt:lpstr>PowerPoint Presentation</vt:lpstr>
      <vt:lpstr>6th Grade</vt:lpstr>
      <vt:lpstr>7th Grade Cellular Respiration / Photosynthesis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30, 2016</dc:title>
  <dc:creator>Pease, Katherine J</dc:creator>
  <cp:lastModifiedBy>Pease, Katherine J</cp:lastModifiedBy>
  <cp:revision>10</cp:revision>
  <dcterms:created xsi:type="dcterms:W3CDTF">2016-08-30T12:11:17Z</dcterms:created>
  <dcterms:modified xsi:type="dcterms:W3CDTF">2016-09-01T13:27:59Z</dcterms:modified>
</cp:coreProperties>
</file>