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9" r:id="rId8"/>
    <p:sldId id="270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nline-stopwatch.com/countdown-timer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8323" y="1"/>
            <a:ext cx="11983677" cy="1017916"/>
          </a:xfrm>
        </p:spPr>
        <p:txBody>
          <a:bodyPr>
            <a:normAutofit/>
          </a:bodyPr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oadway" panose="04040905080B02020502" pitchFamily="82" charset="0"/>
              </a:rPr>
              <a:t>September 1, 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Broadway" panose="04040905080B02020502" pitchFamily="82" charset="0"/>
              </a:rPr>
              <a:t>2016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  <a:latin typeface="Broadway" panose="04040905080B020205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6981" y="1017918"/>
            <a:ext cx="10595020" cy="5926346"/>
          </a:xfrm>
        </p:spPr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Sharpen Pencil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Collect Please Do Now 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(6</a:t>
            </a:r>
            <a:r>
              <a:rPr lang="en-US" sz="4000" i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white 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basket) 7</a:t>
            </a:r>
            <a:r>
              <a:rPr lang="en-US" sz="4000" i="1" baseline="30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th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r>
              <a:rPr lang="en-US" sz="4000" i="1" dirty="0" err="1" smtClean="0">
                <a:latin typeface="Aharoni" panose="02010803020104030203" pitchFamily="2" charset="-79"/>
                <a:cs typeface="Aharoni" panose="02010803020104030203" pitchFamily="2" charset="-79"/>
              </a:rPr>
              <a:t>Grd</a:t>
            </a:r>
            <a:r>
              <a:rPr lang="en-US" sz="4000" i="1" dirty="0" smtClean="0">
                <a:latin typeface="Aharoni" panose="02010803020104030203" pitchFamily="2" charset="-79"/>
                <a:cs typeface="Aharoni" panose="02010803020104030203" pitchFamily="2" charset="-79"/>
              </a:rPr>
              <a:t>. PDN = Finish Photosynthesis Diagram (see white board on right)</a:t>
            </a:r>
            <a:endParaRPr lang="en-US" sz="4000" i="1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Collect </a:t>
            </a: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Textbook and Clicker</a:t>
            </a:r>
            <a:endParaRPr lang="en-US" sz="4000" dirty="0" smtClean="0"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Please sit at assigned seat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latin typeface="Aharoni" panose="02010803020104030203" pitchFamily="2" charset="-79"/>
                <a:cs typeface="Aharoni" panose="02010803020104030203" pitchFamily="2" charset="-79"/>
              </a:rPr>
              <a:t>Open Textbook and begin working on PDN silently.</a:t>
            </a:r>
            <a:endParaRPr lang="en-US" sz="4000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176991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5887" y="624110"/>
            <a:ext cx="10596113" cy="128089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Cellular Respiration / Photosynthesis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431985"/>
            <a:ext cx="9513648" cy="4479237"/>
          </a:xfrm>
        </p:spPr>
        <p:txBody>
          <a:bodyPr>
            <a:normAutofit/>
          </a:bodyPr>
          <a:lstStyle/>
          <a:p>
            <a:r>
              <a:rPr lang="en-US" sz="5400" dirty="0" smtClean="0"/>
              <a:t>DOL Quiz over Photosynthesis</a:t>
            </a:r>
            <a:endParaRPr lang="en-US" sz="5400" dirty="0" smtClean="0"/>
          </a:p>
          <a:p>
            <a:r>
              <a:rPr lang="en-US" sz="5400" dirty="0" smtClean="0"/>
              <a:t>Playlist Stations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673514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194813"/>
            <a:ext cx="8911687" cy="1905000"/>
          </a:xfrm>
        </p:spPr>
        <p:txBody>
          <a:bodyPr>
            <a:normAutofit/>
          </a:bodyPr>
          <a:lstStyle/>
          <a:p>
            <a:r>
              <a:rPr lang="en-US" sz="5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Count Down for PDN</a:t>
            </a:r>
            <a:endParaRPr lang="en-US" sz="5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147313"/>
            <a:ext cx="8915400" cy="439947"/>
          </a:xfrm>
        </p:spPr>
        <p:txBody>
          <a:bodyPr/>
          <a:lstStyle/>
          <a:p>
            <a:r>
              <a:rPr lang="en-US" dirty="0">
                <a:hlinkClick r:id="rId2"/>
              </a:rPr>
              <a:t>http://www.online-stopwatch.com/countdown-timer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07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7921" y="529219"/>
            <a:ext cx="8911687" cy="704358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PDN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381555" y="84626"/>
            <a:ext cx="8623212" cy="692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dirty="0" smtClean="0"/>
              <a:t>PDN: Photosynthesis </a:t>
            </a:r>
            <a:r>
              <a:rPr lang="en-US" dirty="0" err="1" smtClean="0"/>
              <a:t>vs’</a:t>
            </a:r>
            <a:r>
              <a:rPr lang="en-US" dirty="0" smtClean="0"/>
              <a:t> Cellular Respiration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-3022202" y="4818893"/>
            <a:ext cx="685800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3200" b="1" dirty="0" smtClean="0">
                <a:ln/>
                <a:solidFill>
                  <a:schemeClr val="accent3"/>
                </a:solidFill>
                <a:latin typeface="Areson" panose="03000600000000000000" pitchFamily="66" charset="0"/>
              </a:rPr>
              <a:t>Wednesday </a:t>
            </a:r>
            <a:r>
              <a:rPr lang="en-US" sz="3200" b="1" cap="none" spc="0" dirty="0" smtClean="0">
                <a:ln/>
                <a:solidFill>
                  <a:schemeClr val="accent3"/>
                </a:solidFill>
                <a:effectLst/>
                <a:latin typeface="Areson" panose="03000600000000000000" pitchFamily="66" charset="0"/>
              </a:rPr>
              <a:t> PDN</a:t>
            </a:r>
            <a:endParaRPr lang="en-US" sz="3200" b="1" cap="none" spc="0" dirty="0">
              <a:ln/>
              <a:solidFill>
                <a:schemeClr val="accent3"/>
              </a:solidFill>
              <a:effectLst/>
              <a:latin typeface="Areson" panose="03000600000000000000" pitchFamily="66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522585"/>
              </p:ext>
            </p:extLst>
          </p:nvPr>
        </p:nvGraphicFramePr>
        <p:xfrm>
          <a:off x="739814" y="1658207"/>
          <a:ext cx="2136214" cy="2763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2022">
                  <a:extLst>
                    <a:ext uri="{9D8B030D-6E8A-4147-A177-3AD203B41FA5}">
                      <a16:colId xmlns="" xmlns:a16="http://schemas.microsoft.com/office/drawing/2014/main" val="4236702323"/>
                    </a:ext>
                  </a:extLst>
                </a:gridCol>
                <a:gridCol w="1764192">
                  <a:extLst>
                    <a:ext uri="{9D8B030D-6E8A-4147-A177-3AD203B41FA5}">
                      <a16:colId xmlns="" xmlns:a16="http://schemas.microsoft.com/office/drawing/2014/main" val="237591123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Word Bank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426517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Radiant Energy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90254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Chloroplast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524225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Mitochondria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61383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Oxygen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09180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smtClean="0"/>
                        <a:t>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Carbon dioxide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39605119"/>
                  </a:ext>
                </a:extLst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4678481" y="994320"/>
            <a:ext cx="78076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Please use pg. 168 in your textbook to complete the table below</a:t>
            </a:r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8149" y="1295771"/>
            <a:ext cx="8654645" cy="5558248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3148149" y="2194560"/>
            <a:ext cx="966651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5917274" y="2410382"/>
            <a:ext cx="2651760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148149" y="4802777"/>
            <a:ext cx="1737359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9405258" y="4802777"/>
            <a:ext cx="2242856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930537" y="5403668"/>
            <a:ext cx="2651761" cy="6008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959061" y="2202617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813529" y="2277885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53726" y="4794718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859382" y="5371127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253938" y="4818893"/>
            <a:ext cx="1272748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__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7465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3129" y="1465988"/>
            <a:ext cx="8911687" cy="618094"/>
          </a:xfrm>
        </p:spPr>
        <p:txBody>
          <a:bodyPr>
            <a:normAutofit fontScale="90000"/>
          </a:bodyPr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PDN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74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5778" y="494713"/>
            <a:ext cx="8911687" cy="128089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Essential Question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1276709"/>
            <a:ext cx="9539528" cy="5581291"/>
          </a:xfrm>
        </p:spPr>
        <p:txBody>
          <a:bodyPr>
            <a:noAutofit/>
          </a:bodyPr>
          <a:lstStyle/>
          <a:p>
            <a:r>
              <a:rPr lang="en-US" sz="5400" dirty="0" smtClean="0"/>
              <a:t>You were given a bag full of items and your job was to sort them out.  How would you go about doing it? Explain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86719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6162" y="515494"/>
            <a:ext cx="8911687" cy="128089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7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Grade Essential Question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8362" y="1155939"/>
            <a:ext cx="9983638" cy="5633049"/>
          </a:xfrm>
        </p:spPr>
        <p:txBody>
          <a:bodyPr>
            <a:noAutofit/>
          </a:bodyPr>
          <a:lstStyle/>
          <a:p>
            <a:r>
              <a:rPr lang="en-US" sz="4800" dirty="0" smtClean="0"/>
              <a:t>Why do humans have to eat plants and/do animals who ate plants to keep our energy levels up? What do these plants have that we need? Explain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2270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406011" y="-164054"/>
            <a:ext cx="75525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DOL: 7.5A Photosynthesis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 rot="16200000">
            <a:off x="-3510951" y="2873398"/>
            <a:ext cx="75998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Name: ____________________________________  Class Period: ____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1100" y="517585"/>
            <a:ext cx="115708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Directions: Read each question carefully and select the correct answer.  Mark the correct answer on your answer sheet.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91396" y="1009290"/>
            <a:ext cx="113006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Use the Diagram to the right to answer questions 1 /2 below.</a:t>
            </a:r>
          </a:p>
          <a:p>
            <a:pPr marL="342900" indent="-342900">
              <a:buAutoNum type="arabicPeriod"/>
            </a:pPr>
            <a:r>
              <a:rPr lang="en-US" dirty="0" smtClean="0"/>
              <a:t>A plant uses energy form the sun to…</a:t>
            </a:r>
          </a:p>
          <a:p>
            <a:r>
              <a:rPr lang="en-US" dirty="0"/>
              <a:t>	</a:t>
            </a:r>
            <a:r>
              <a:rPr lang="en-US" dirty="0" smtClean="0"/>
              <a:t>A: Collect Groundwater</a:t>
            </a:r>
          </a:p>
          <a:p>
            <a:r>
              <a:rPr lang="en-US" dirty="0"/>
              <a:t>	</a:t>
            </a:r>
            <a:r>
              <a:rPr lang="en-US" dirty="0" smtClean="0"/>
              <a:t>B: Produce its own food</a:t>
            </a:r>
          </a:p>
          <a:p>
            <a:r>
              <a:rPr lang="en-US" dirty="0"/>
              <a:t>	</a:t>
            </a:r>
            <a:r>
              <a:rPr lang="en-US" dirty="0" smtClean="0"/>
              <a:t>C: release carbon dioxide into the air</a:t>
            </a:r>
          </a:p>
          <a:p>
            <a:r>
              <a:rPr lang="en-US" dirty="0"/>
              <a:t>	</a:t>
            </a:r>
            <a:r>
              <a:rPr lang="en-US" dirty="0" smtClean="0"/>
              <a:t>D: Produce usable nitrogen</a:t>
            </a:r>
          </a:p>
          <a:p>
            <a:endParaRPr lang="en-US" dirty="0"/>
          </a:p>
          <a:p>
            <a:r>
              <a:rPr lang="en-US" dirty="0" smtClean="0"/>
              <a:t>2. For photosynthesis to occur, a producer must have the following three things..</a:t>
            </a:r>
          </a:p>
          <a:p>
            <a:r>
              <a:rPr lang="en-US" dirty="0"/>
              <a:t>	</a:t>
            </a:r>
            <a:r>
              <a:rPr lang="en-US" dirty="0" smtClean="0"/>
              <a:t>A: nitrogen, water, and soil</a:t>
            </a:r>
          </a:p>
          <a:p>
            <a:r>
              <a:rPr lang="en-US" dirty="0"/>
              <a:t>	</a:t>
            </a:r>
            <a:r>
              <a:rPr lang="en-US" dirty="0" smtClean="0"/>
              <a:t>B: oxygen, water and nitrogen</a:t>
            </a:r>
          </a:p>
          <a:p>
            <a:r>
              <a:rPr lang="en-US" dirty="0"/>
              <a:t>	</a:t>
            </a:r>
            <a:r>
              <a:rPr lang="en-US" dirty="0" smtClean="0"/>
              <a:t>C: sunlight, water, and carbon dioxide</a:t>
            </a:r>
          </a:p>
          <a:p>
            <a:r>
              <a:rPr lang="en-US" dirty="0"/>
              <a:t>	</a:t>
            </a:r>
            <a:r>
              <a:rPr lang="en-US" dirty="0" smtClean="0"/>
              <a:t>D: carbon dioxide, soil, and worms</a:t>
            </a:r>
          </a:p>
          <a:p>
            <a:endParaRPr lang="en-US" dirty="0"/>
          </a:p>
          <a:p>
            <a:r>
              <a:rPr lang="en-US" dirty="0" smtClean="0"/>
              <a:t>3. Green plants produce their own food during photosynthesis.  Which of these statements about photosynthesis is true?</a:t>
            </a:r>
          </a:p>
          <a:p>
            <a:r>
              <a:rPr lang="en-US" dirty="0"/>
              <a:t>	</a:t>
            </a:r>
            <a:r>
              <a:rPr lang="en-US" dirty="0" smtClean="0"/>
              <a:t>A: Water is one product of photosynthesis</a:t>
            </a:r>
          </a:p>
          <a:p>
            <a:r>
              <a:rPr lang="en-US" dirty="0"/>
              <a:t>	</a:t>
            </a:r>
            <a:r>
              <a:rPr lang="en-US" dirty="0" smtClean="0"/>
              <a:t>B: Oxygen is one product of photosynthesis</a:t>
            </a:r>
          </a:p>
          <a:p>
            <a:r>
              <a:rPr lang="en-US" dirty="0"/>
              <a:t>	</a:t>
            </a:r>
            <a:r>
              <a:rPr lang="en-US" dirty="0" smtClean="0"/>
              <a:t>C: Chlorophyll is one product of photosynthesis</a:t>
            </a:r>
          </a:p>
          <a:p>
            <a:r>
              <a:rPr lang="en-US" dirty="0"/>
              <a:t>	</a:t>
            </a:r>
            <a:r>
              <a:rPr lang="en-US" dirty="0" smtClean="0"/>
              <a:t>D: Carbon Dioxide is one product of photosynthesis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7191" y="1009290"/>
            <a:ext cx="5062756" cy="1900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931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560" t="12374" r="6199" b="5060"/>
          <a:stretch/>
        </p:blipFill>
        <p:spPr>
          <a:xfrm>
            <a:off x="923026" y="414068"/>
            <a:ext cx="3588589" cy="610750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75777" y="284520"/>
            <a:ext cx="7200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4.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93611" y="648419"/>
            <a:ext cx="5398698" cy="28194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393611" y="3769743"/>
            <a:ext cx="539869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 Plants produce Oxygen and Glucose that Consumers use to produce energy. Consumers produce Carbon Dioxide and Water to assist plants to produce energy.</a:t>
            </a:r>
          </a:p>
          <a:p>
            <a:r>
              <a:rPr lang="en-US" dirty="0" smtClean="0"/>
              <a:t>What is the name of the process that consumers use to assist the plants called?</a:t>
            </a:r>
          </a:p>
          <a:p>
            <a:r>
              <a:rPr lang="en-US" dirty="0"/>
              <a:t>	</a:t>
            </a:r>
            <a:r>
              <a:rPr lang="en-US" dirty="0" smtClean="0"/>
              <a:t>A: Photosynthesis</a:t>
            </a:r>
          </a:p>
          <a:p>
            <a:r>
              <a:rPr lang="en-US" dirty="0"/>
              <a:t>	</a:t>
            </a:r>
            <a:r>
              <a:rPr lang="en-US" dirty="0" smtClean="0"/>
              <a:t>B: Digestion</a:t>
            </a:r>
          </a:p>
          <a:p>
            <a:r>
              <a:rPr lang="en-US" dirty="0"/>
              <a:t>	</a:t>
            </a:r>
            <a:r>
              <a:rPr lang="en-US" dirty="0" smtClean="0"/>
              <a:t>C: Cellular Respiration</a:t>
            </a:r>
          </a:p>
          <a:p>
            <a:r>
              <a:rPr lang="en-US" dirty="0"/>
              <a:t>	</a:t>
            </a:r>
            <a:r>
              <a:rPr lang="en-US" dirty="0" smtClean="0"/>
              <a:t>D: Breathing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570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1" y="589605"/>
            <a:ext cx="8911687" cy="1280890"/>
          </a:xfrm>
        </p:spPr>
        <p:txBody>
          <a:bodyPr/>
          <a:lstStyle/>
          <a:p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6</a:t>
            </a:r>
            <a:r>
              <a:rPr lang="en-US" u="sng" baseline="30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th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Grade</a:t>
            </a:r>
            <a:endParaRPr lang="en-US" u="sng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1" y="1483743"/>
            <a:ext cx="9522275" cy="5296619"/>
          </a:xfrm>
        </p:spPr>
        <p:txBody>
          <a:bodyPr>
            <a:normAutofit/>
          </a:bodyPr>
          <a:lstStyle/>
          <a:p>
            <a:r>
              <a:rPr lang="en-US" sz="4000" dirty="0" err="1" smtClean="0"/>
              <a:t>Dol</a:t>
            </a:r>
            <a:r>
              <a:rPr lang="en-US" sz="4000" dirty="0" smtClean="0"/>
              <a:t> Quiz over Properties of Matter</a:t>
            </a:r>
          </a:p>
          <a:p>
            <a:r>
              <a:rPr lang="en-US" sz="4000" dirty="0" smtClean="0"/>
              <a:t>Playlist stations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02293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47</TotalTime>
  <Words>298</Words>
  <Application>Microsoft Office PowerPoint</Application>
  <PresentationFormat>Widescreen</PresentationFormat>
  <Paragraphs>67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Aharoni</vt:lpstr>
      <vt:lpstr>Areson</vt:lpstr>
      <vt:lpstr>Arial</vt:lpstr>
      <vt:lpstr>Broadway</vt:lpstr>
      <vt:lpstr>Century Gothic</vt:lpstr>
      <vt:lpstr>Wingdings 3</vt:lpstr>
      <vt:lpstr>Wisp</vt:lpstr>
      <vt:lpstr>September 1, 2016</vt:lpstr>
      <vt:lpstr>Count Down for PDN</vt:lpstr>
      <vt:lpstr>7th Grade PDN</vt:lpstr>
      <vt:lpstr>6th Grade PDN</vt:lpstr>
      <vt:lpstr>6th Grade Essential Question</vt:lpstr>
      <vt:lpstr>7th Grade Essential Question</vt:lpstr>
      <vt:lpstr>PowerPoint Presentation</vt:lpstr>
      <vt:lpstr>PowerPoint Presentation</vt:lpstr>
      <vt:lpstr>6th Grade</vt:lpstr>
      <vt:lpstr>7th Grade Cellular Respiration / Photosynthesis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 30, 2016</dc:title>
  <dc:creator>Pease, Katherine J</dc:creator>
  <cp:lastModifiedBy>Pease, Katherine J</cp:lastModifiedBy>
  <cp:revision>10</cp:revision>
  <dcterms:created xsi:type="dcterms:W3CDTF">2016-08-30T12:11:17Z</dcterms:created>
  <dcterms:modified xsi:type="dcterms:W3CDTF">2016-09-01T13:27:59Z</dcterms:modified>
</cp:coreProperties>
</file>