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ountdown-tim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ountdown-time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allasisd.schoolog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905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Count Down for PDN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47313"/>
            <a:ext cx="8915400" cy="439947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http://www.online-stopwatch.com/countdown-timer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7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323" y="1"/>
            <a:ext cx="11983677" cy="1017916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Broadway" panose="04040905080B02020502" pitchFamily="82" charset="0"/>
              </a:rPr>
              <a:t>August 30, 2016</a:t>
            </a:r>
            <a:endParaRPr lang="en-US" u="sng" dirty="0">
              <a:latin typeface="Broadway" panose="04040905080B020205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1017918"/>
            <a:ext cx="9602787" cy="592634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Please Do Now 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(6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white basket / 7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green basket)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Textbook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Please sit at assigned seat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Open Textbook and begin working on PDN silently.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62068" y="5900794"/>
            <a:ext cx="8425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http://www.online-stopwatch.com/countdown-timer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1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921" y="529219"/>
            <a:ext cx="8911687" cy="704358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7770" y="479918"/>
            <a:ext cx="6074230" cy="692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PDN: Photosynthesis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655342" y="2498259"/>
            <a:ext cx="6858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Areson" panose="03000600000000000000" pitchFamily="66" charset="0"/>
              </a:rPr>
              <a:t>Tuesday PDN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Areson" panose="03000600000000000000" pitchFamily="66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78952"/>
              </p:ext>
            </p:extLst>
          </p:nvPr>
        </p:nvGraphicFramePr>
        <p:xfrm>
          <a:off x="1463817" y="4384154"/>
          <a:ext cx="2324303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22">
                  <a:extLst>
                    <a:ext uri="{9D8B030D-6E8A-4147-A177-3AD203B41FA5}">
                      <a16:colId xmlns="" xmlns:a16="http://schemas.microsoft.com/office/drawing/2014/main" val="4236702323"/>
                    </a:ext>
                  </a:extLst>
                </a:gridCol>
                <a:gridCol w="1952281">
                  <a:extLst>
                    <a:ext uri="{9D8B030D-6E8A-4147-A177-3AD203B41FA5}">
                      <a16:colId xmlns="" xmlns:a16="http://schemas.microsoft.com/office/drawing/2014/main" val="237591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 Bank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265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Glucose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025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Radiant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242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Chlorophyll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1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chloroplasts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91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Photosynthesis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9605119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64297"/>
              </p:ext>
            </p:extLst>
          </p:nvPr>
        </p:nvGraphicFramePr>
        <p:xfrm>
          <a:off x="3996851" y="1749842"/>
          <a:ext cx="8127999" cy="5076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692">
                  <a:extLst>
                    <a:ext uri="{9D8B030D-6E8A-4147-A177-3AD203B41FA5}">
                      <a16:colId xmlns="" xmlns:a16="http://schemas.microsoft.com/office/drawing/2014/main" val="2476192557"/>
                    </a:ext>
                  </a:extLst>
                </a:gridCol>
                <a:gridCol w="6250454">
                  <a:extLst>
                    <a:ext uri="{9D8B030D-6E8A-4147-A177-3AD203B41FA5}">
                      <a16:colId xmlns="" xmlns:a16="http://schemas.microsoft.com/office/drawing/2014/main" val="1400705599"/>
                    </a:ext>
                  </a:extLst>
                </a:gridCol>
                <a:gridCol w="1479853">
                  <a:extLst>
                    <a:ext uri="{9D8B030D-6E8A-4147-A177-3AD203B41FA5}">
                      <a16:colId xmlns="" xmlns:a16="http://schemas.microsoft.com/office/drawing/2014/main" val="1387261291"/>
                    </a:ext>
                  </a:extLst>
                </a:gridCol>
              </a:tblGrid>
              <a:tr h="50660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#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Question/Statement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Answer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3958451"/>
                  </a:ext>
                </a:extLst>
              </a:tr>
              <a:tr h="91174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process does plants</a:t>
                      </a:r>
                      <a:r>
                        <a:rPr lang="en-US" baseline="0" dirty="0" smtClean="0"/>
                        <a:t> use to obtain energy from sunlight, carbon dioxide, and water?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216513"/>
                  </a:ext>
                </a:extLst>
              </a:tr>
              <a:tr h="91174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does the above process produce from sunlight,</a:t>
                      </a:r>
                      <a:r>
                        <a:rPr lang="en-US" baseline="0" dirty="0" smtClean="0"/>
                        <a:t> carbon dioxide, and water?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1479765"/>
                  </a:ext>
                </a:extLst>
              </a:tr>
              <a:tr h="91174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Plants</a:t>
                      </a:r>
                      <a:r>
                        <a:rPr lang="en-US" baseline="0" dirty="0" smtClean="0"/>
                        <a:t> transform ______________ to chemical energy during photosynthesis.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2204905"/>
                  </a:ext>
                </a:extLst>
              </a:tr>
              <a:tr h="91174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Photosynthesis takes place in a plant cells organelles</a:t>
                      </a:r>
                      <a:r>
                        <a:rPr lang="en-US" baseline="0" dirty="0" smtClean="0"/>
                        <a:t> called ______________.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5768656"/>
                  </a:ext>
                </a:extLst>
              </a:tr>
              <a:tr h="91174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produced in the chloroplast</a:t>
                      </a:r>
                      <a:r>
                        <a:rPr lang="en-US" baseline="0" dirty="0" smtClean="0"/>
                        <a:t> and produce the green pigment we see in plants called?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67025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37037" y="1233577"/>
            <a:ext cx="888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Please use pg. 164-165 in your textbook to complete the table below.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5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903" y="499829"/>
            <a:ext cx="8911687" cy="618094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9099"/>
              </p:ext>
            </p:extLst>
          </p:nvPr>
        </p:nvGraphicFramePr>
        <p:xfrm>
          <a:off x="1578634" y="3616040"/>
          <a:ext cx="2735226" cy="31089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87720"/>
                <a:gridCol w="17475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Word</a:t>
                      </a:r>
                      <a:r>
                        <a:rPr lang="en-US" sz="2400" baseline="0" dirty="0" smtClean="0"/>
                        <a:t> Bank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Conductors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Malleability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Luster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Density</a:t>
                      </a:r>
                      <a:endParaRPr lang="en-US" dirty="0"/>
                    </a:p>
                  </a:txBody>
                  <a:tcPr/>
                </a:tc>
              </a:tr>
              <a:tr h="4381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Melting point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77374" y="29932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/>
              <a:t>PDN / </a:t>
            </a:r>
            <a:r>
              <a:rPr lang="en-US" sz="3200" u="sng" dirty="0" smtClean="0"/>
              <a:t>Physical Properties of Matter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501660" y="1117923"/>
            <a:ext cx="9992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Please read pg. </a:t>
            </a:r>
            <a:r>
              <a:rPr lang="en-US" dirty="0" smtClean="0"/>
              <a:t>126-129 </a:t>
            </a:r>
            <a:r>
              <a:rPr lang="en-US" dirty="0"/>
              <a:t>and use information collected to complete questions below.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567424"/>
              </p:ext>
            </p:extLst>
          </p:nvPr>
        </p:nvGraphicFramePr>
        <p:xfrm>
          <a:off x="4488874" y="1541902"/>
          <a:ext cx="7703126" cy="5316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630">
                  <a:extLst>
                    <a:ext uri="{9D8B030D-6E8A-4147-A177-3AD203B41FA5}">
                      <a16:colId xmlns:a16="http://schemas.microsoft.com/office/drawing/2014/main" xmlns="" val="3713179231"/>
                    </a:ext>
                  </a:extLst>
                </a:gridCol>
                <a:gridCol w="5845206">
                  <a:extLst>
                    <a:ext uri="{9D8B030D-6E8A-4147-A177-3AD203B41FA5}">
                      <a16:colId xmlns:a16="http://schemas.microsoft.com/office/drawing/2014/main" xmlns="" val="1231680045"/>
                    </a:ext>
                  </a:extLst>
                </a:gridCol>
                <a:gridCol w="1199290">
                  <a:extLst>
                    <a:ext uri="{9D8B030D-6E8A-4147-A177-3AD203B41FA5}">
                      <a16:colId xmlns:a16="http://schemas.microsoft.com/office/drawing/2014/main" xmlns="" val="1970448046"/>
                    </a:ext>
                  </a:extLst>
                </a:gridCol>
              </a:tblGrid>
              <a:tr h="448038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#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Question</a:t>
                      </a:r>
                      <a:r>
                        <a:rPr lang="en-US" sz="2000" u="sng" baseline="0" dirty="0" smtClean="0"/>
                        <a:t> / Statement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Answer</a:t>
                      </a:r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81437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1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_____________ is the temperature at</a:t>
                      </a:r>
                      <a:r>
                        <a:rPr lang="en-US" baseline="0" dirty="0" smtClean="0"/>
                        <a:t> which a substance changes from a solid to a liquid.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03777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2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__________________ allow currents</a:t>
                      </a:r>
                      <a:r>
                        <a:rPr lang="en-US" baseline="0" dirty="0" smtClean="0"/>
                        <a:t> to flow through them, such as electricity and heat.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91125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3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 is when an item has the ability to shine</a:t>
                      </a:r>
                      <a:r>
                        <a:rPr lang="en-US" baseline="0" dirty="0" smtClean="0"/>
                        <a:t> or reflect light.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74015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4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_____________ is the amount of mass in a given amount of volume.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8518967"/>
                  </a:ext>
                </a:extLst>
              </a:tr>
              <a:tr h="961271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5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_____________ is the ability of a substance to be roller or pounded into carious shapes.</a:t>
                      </a:r>
                      <a:r>
                        <a:rPr lang="en-US" baseline="0" dirty="0" smtClean="0"/>
                        <a:t>  An example is how Aluminum can be pounded into thin sheets without breaking.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943463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-1343718" y="2036668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Areson" panose="03000600000000000000" pitchFamily="66" charset="0"/>
              </a:rPr>
              <a:t>Tuesday PDN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Areson" panose="0300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74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778" y="494713"/>
            <a:ext cx="8911687" cy="1280890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6709"/>
            <a:ext cx="9539528" cy="5581291"/>
          </a:xfrm>
        </p:spPr>
        <p:txBody>
          <a:bodyPr>
            <a:noAutofit/>
          </a:bodyPr>
          <a:lstStyle/>
          <a:p>
            <a:r>
              <a:rPr lang="en-US" sz="5400" dirty="0" smtClean="0"/>
              <a:t>You were given a bag full of items and your job was to sort them out.  How would you go about doing it? Explain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8671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283" y="529219"/>
            <a:ext cx="8911687" cy="128089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362" y="1155939"/>
            <a:ext cx="9983638" cy="5633049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do humans have to eat plants and/do animals who ate plants to keep our energy levels up? What do these plants have that we need? Explain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27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</a:t>
            </a:r>
            <a:r>
              <a:rPr lang="en-US" u="sng" dirty="0" err="1" smtClean="0"/>
              <a:t>Schoology</a:t>
            </a:r>
            <a:r>
              <a:rPr lang="en-US" u="sng" dirty="0" smtClean="0"/>
              <a:t> Login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3743"/>
            <a:ext cx="8915400" cy="4427479"/>
          </a:xfrm>
        </p:spPr>
        <p:txBody>
          <a:bodyPr>
            <a:normAutofit/>
          </a:bodyPr>
          <a:lstStyle/>
          <a:p>
            <a:r>
              <a:rPr lang="en-US" sz="4000" dirty="0" smtClean="0">
                <a:hlinkClick r:id="rId2"/>
              </a:rPr>
              <a:t>http://dallasisd.schoology.com</a:t>
            </a:r>
            <a:endParaRPr lang="en-US" sz="4000" dirty="0" smtClean="0"/>
          </a:p>
          <a:p>
            <a:r>
              <a:rPr lang="en-US" sz="4000" dirty="0" smtClean="0"/>
              <a:t>Teacher will walk students through how to use </a:t>
            </a:r>
            <a:r>
              <a:rPr lang="en-US" sz="4000" dirty="0" err="1" smtClean="0"/>
              <a:t>schoology</a:t>
            </a:r>
            <a:r>
              <a:rPr lang="en-US" sz="4000" dirty="0" smtClean="0"/>
              <a:t> as part of the Flipped Classroom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293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Photosynthesis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1985"/>
            <a:ext cx="9513648" cy="447923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will complete foldable</a:t>
            </a:r>
          </a:p>
          <a:p>
            <a:r>
              <a:rPr lang="en-US" sz="5400" dirty="0" smtClean="0"/>
              <a:t>Students will draw and label a diagram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7351489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392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Areson</vt:lpstr>
      <vt:lpstr>Arial</vt:lpstr>
      <vt:lpstr>Broadway</vt:lpstr>
      <vt:lpstr>Century Gothic</vt:lpstr>
      <vt:lpstr>Wingdings 3</vt:lpstr>
      <vt:lpstr>Wisp</vt:lpstr>
      <vt:lpstr>Count Down for PDN</vt:lpstr>
      <vt:lpstr>August 30, 2016</vt:lpstr>
      <vt:lpstr>7th Grade PDN</vt:lpstr>
      <vt:lpstr>6th Grade PDN</vt:lpstr>
      <vt:lpstr>6th Grade Essential Question</vt:lpstr>
      <vt:lpstr>7th Grade Essential Question</vt:lpstr>
      <vt:lpstr>6th Grade Schoology Login</vt:lpstr>
      <vt:lpstr>7th Grade Photosynthesis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30, 2016</dc:title>
  <dc:creator>Pease, Katherine J</dc:creator>
  <cp:lastModifiedBy>Pease, Katherine J</cp:lastModifiedBy>
  <cp:revision>3</cp:revision>
  <dcterms:created xsi:type="dcterms:W3CDTF">2016-08-30T12:11:17Z</dcterms:created>
  <dcterms:modified xsi:type="dcterms:W3CDTF">2016-08-30T12:36:30Z</dcterms:modified>
</cp:coreProperties>
</file>