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A5EC869-D081-4DBA-977E-7A6071B66220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45028A7C-9562-4470-ADF3-C87751B1A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24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9537786" cy="2541431"/>
          </a:xfrm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  <a:r>
              <a:rPr lang="en-US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Grade 1</a:t>
            </a:r>
            <a:r>
              <a:rPr lang="en-US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6 Week District Test Review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Typed By: Katherine Pease</a:t>
            </a:r>
          </a:p>
          <a:p>
            <a:r>
              <a:rPr lang="en-US" dirty="0"/>
              <a:t>	</a:t>
            </a:r>
            <a:r>
              <a:rPr lang="en-US" dirty="0" smtClean="0"/>
              <a:t>     2016-2017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10. What are the steps in the Nitrogen Cycle?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11" y="2194560"/>
            <a:ext cx="11286309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3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11.What is the job of the bacteria in the nitrogen cycle?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Assist with Nitrogen Fixation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5267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12. What is the difference between organic and non-organic?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Organic – nature / natural / living or once living</a:t>
            </a:r>
          </a:p>
          <a:p>
            <a:r>
              <a:rPr lang="en-US" sz="4000" dirty="0" smtClean="0"/>
              <a:t>Non-Organic – not natural / man made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13. Which equation is organic?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 NaHCO3</a:t>
            </a:r>
          </a:p>
          <a:p>
            <a:r>
              <a:rPr lang="en-US" sz="4000" dirty="0" smtClean="0"/>
              <a:t>2. C6H12O6</a:t>
            </a:r>
          </a:p>
          <a:p>
            <a:r>
              <a:rPr lang="en-US" sz="4000" dirty="0" smtClean="0"/>
              <a:t>3. CO2</a:t>
            </a:r>
          </a:p>
          <a:p>
            <a:r>
              <a:rPr lang="en-US" sz="4000" dirty="0" smtClean="0"/>
              <a:t>4. O2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5777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81300" cy="28575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90650" y="0"/>
            <a:ext cx="10698481" cy="5361150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 smtClean="0">
                <a:latin typeface="Algerian" panose="04020705040A02060702" pitchFamily="82" charset="0"/>
              </a:rPr>
              <a:t>Please Study Hard. </a:t>
            </a:r>
            <a:r>
              <a:rPr lang="en-US" sz="6000" dirty="0" smtClean="0">
                <a:latin typeface="Algerian" panose="04020705040A02060702" pitchFamily="82" charset="0"/>
              </a:rPr>
              <a:t/>
            </a:r>
            <a:br>
              <a:rPr lang="en-US" sz="6000" dirty="0" smtClean="0">
                <a:latin typeface="Algerian" panose="04020705040A02060702" pitchFamily="82" charset="0"/>
              </a:rPr>
            </a:br>
            <a:r>
              <a:rPr lang="en-US" sz="6000" dirty="0" smtClean="0">
                <a:latin typeface="Algerian" panose="04020705040A02060702" pitchFamily="82" charset="0"/>
              </a:rPr>
              <a:t>When you do the work (STUDY), good things will happen (Pass the Test).</a:t>
            </a:r>
            <a:br>
              <a:rPr lang="en-US" sz="6000" dirty="0" smtClean="0">
                <a:latin typeface="Algerian" panose="04020705040A02060702" pitchFamily="82" charset="0"/>
              </a:rPr>
            </a:br>
            <a:r>
              <a:rPr lang="en-US" sz="6000" dirty="0" smtClean="0">
                <a:latin typeface="Algerian" panose="04020705040A02060702" pitchFamily="82" charset="0"/>
              </a:rPr>
              <a:t>I believe you can do this!</a:t>
            </a:r>
            <a:endParaRPr lang="en-US" sz="6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04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1. What is the correct equation for photosynthesis?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63" y="2181498"/>
            <a:ext cx="11065245" cy="28215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3224212"/>
            <a:ext cx="28575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26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209007"/>
            <a:ext cx="10522321" cy="1806726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2. Which side of the produce arrow are the reactants and the products in a chemical equation?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Reactants are Before the arrow</a:t>
            </a:r>
          </a:p>
          <a:p>
            <a:r>
              <a:rPr lang="en-US" dirty="0" smtClean="0"/>
              <a:t>Products are after the arrow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737" y="3224212"/>
            <a:ext cx="8833505" cy="13085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76738" y="4532811"/>
            <a:ext cx="3127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Reactants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07285" y="4532811"/>
            <a:ext cx="29241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Products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616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6" y="483327"/>
            <a:ext cx="9520158" cy="1370428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3. What type of energy is the sun giving off?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Radiant energy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3645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4. How does energy move through the process of photosynthesis?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Sun (radiant energy) transforms into  Glucose (chemical energy)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9546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5. Energy is produced in the mitochondria for an organism but where is it produced for a plant?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Chloroplast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887" y="2015732"/>
            <a:ext cx="6416993" cy="467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8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What is the main ingredient in the Earth’s atmosphere?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11" y="2011680"/>
            <a:ext cx="11194869" cy="400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8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7. What order does the items/organisms  in a food chain go? Who comes first, next and so forth?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37807"/>
            <a:ext cx="11007969" cy="459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9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9. What are the steps in the carbon cycle?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95" y="1998618"/>
            <a:ext cx="11571682" cy="465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2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53</TotalTime>
  <Words>237</Words>
  <Application>Microsoft Office PowerPoint</Application>
  <PresentationFormat>Widescreen</PresentationFormat>
  <Paragraphs>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Aharoni</vt:lpstr>
      <vt:lpstr>Algerian</vt:lpstr>
      <vt:lpstr>Arial</vt:lpstr>
      <vt:lpstr>Calibri</vt:lpstr>
      <vt:lpstr>Palatino Linotype</vt:lpstr>
      <vt:lpstr>Gallery</vt:lpstr>
      <vt:lpstr>7th Grade 1st 6 Week District Test Review</vt:lpstr>
      <vt:lpstr>1. What is the correct equation for photosynthesis?</vt:lpstr>
      <vt:lpstr>2. Which side of the produce arrow are the reactants and the products in a chemical equation?</vt:lpstr>
      <vt:lpstr>3. What type of energy is the sun giving off?</vt:lpstr>
      <vt:lpstr>4. How does energy move through the process of photosynthesis?</vt:lpstr>
      <vt:lpstr>5. Energy is produced in the mitochondria for an organism but where is it produced for a plant?</vt:lpstr>
      <vt:lpstr>6. What is the main ingredient in the Earth’s atmosphere?</vt:lpstr>
      <vt:lpstr>7. What order does the items/organisms  in a food chain go? Who comes first, next and so forth?</vt:lpstr>
      <vt:lpstr>9. What are the steps in the carbon cycle?</vt:lpstr>
      <vt:lpstr>10. What are the steps in the Nitrogen Cycle?</vt:lpstr>
      <vt:lpstr>11.What is the job of the bacteria in the nitrogen cycle?</vt:lpstr>
      <vt:lpstr>12. What is the difference between organic and non-organic?</vt:lpstr>
      <vt:lpstr>13. Which equation is organic?</vt:lpstr>
      <vt:lpstr>Please Study Hard.  When you do the work (STUDY), good things will happen (Pass the Test). I believe you can do this!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Grade 1st 6 Week District Test Review</dc:title>
  <dc:creator>Katherine Pease</dc:creator>
  <cp:lastModifiedBy>Pease, Katherine J</cp:lastModifiedBy>
  <cp:revision>9</cp:revision>
  <cp:lastPrinted>2016-09-11T17:58:13Z</cp:lastPrinted>
  <dcterms:created xsi:type="dcterms:W3CDTF">2016-09-11T17:05:37Z</dcterms:created>
  <dcterms:modified xsi:type="dcterms:W3CDTF">2016-09-20T12:35:21Z</dcterms:modified>
</cp:coreProperties>
</file>