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B3BC69A-30CF-49FD-8D34-7AD99F77E219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CAC2EB3-BFF3-4E1A-A7AC-9A84360F9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1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9/25/2017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9698895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6</a:t>
            </a:r>
            <a:r>
              <a:rPr lang="en-US" baseline="30000" dirty="0" smtClean="0">
                <a:latin typeface="Algerian" panose="04020705040A02060702" pitchFamily="82" charset="0"/>
              </a:rPr>
              <a:t>th</a:t>
            </a:r>
            <a:r>
              <a:rPr lang="en-US" dirty="0" smtClean="0">
                <a:latin typeface="Algerian" panose="04020705040A02060702" pitchFamily="82" charset="0"/>
              </a:rPr>
              <a:t> Grade Pre-AP 1</a:t>
            </a:r>
            <a:r>
              <a:rPr lang="en-US" baseline="30000" dirty="0" smtClean="0">
                <a:latin typeface="Algerian" panose="04020705040A02060702" pitchFamily="82" charset="0"/>
              </a:rPr>
              <a:t>st</a:t>
            </a:r>
            <a:r>
              <a:rPr lang="en-US" dirty="0" smtClean="0">
                <a:latin typeface="Algerian" panose="04020705040A02060702" pitchFamily="82" charset="0"/>
              </a:rPr>
              <a:t> 6 Week District Test Review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Typed by: Katherine Pease</a:t>
            </a:r>
          </a:p>
          <a:p>
            <a:r>
              <a:rPr lang="en-US" dirty="0"/>
              <a:t>	 </a:t>
            </a:r>
            <a:r>
              <a:rPr lang="en-US" dirty="0" smtClean="0"/>
              <a:t>    2016-2017 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58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361" y="319425"/>
            <a:ext cx="9520158" cy="1049235"/>
          </a:xfrm>
        </p:spPr>
        <p:txBody>
          <a:bodyPr/>
          <a:lstStyle/>
          <a:p>
            <a:r>
              <a:rPr lang="en-US" dirty="0" smtClean="0"/>
              <a:t>What is the equation for solving for density?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61" y="1368660"/>
            <a:ext cx="9520158" cy="34506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Density = Mass / Volume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86" t="3436" r="7854" b="2749"/>
          <a:stretch/>
        </p:blipFill>
        <p:spPr>
          <a:xfrm>
            <a:off x="1427361" y="2299062"/>
            <a:ext cx="7102180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3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143691"/>
            <a:ext cx="10548447" cy="171006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unknown substance has a mass of 25g and a volume of 5cm3.  What is the unknown substances density?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59376" y="1998617"/>
            <a:ext cx="4820195" cy="450668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1"/>
            <a:endCxn id="4" idx="5"/>
          </p:cNvCxnSpPr>
          <p:nvPr/>
        </p:nvCxnSpPr>
        <p:spPr>
          <a:xfrm>
            <a:off x="1664425" y="4251960"/>
            <a:ext cx="2410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3"/>
          </p:cNvCxnSpPr>
          <p:nvPr/>
        </p:nvCxnSpPr>
        <p:spPr>
          <a:xfrm flipH="1" flipV="1">
            <a:off x="2869473" y="4251960"/>
            <a:ext cx="1" cy="225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94560" y="4088674"/>
            <a:ext cx="6531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77143" y="4346663"/>
            <a:ext cx="6531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2948" y="4093029"/>
            <a:ext cx="6531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72541" y="43651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40083" y="5201084"/>
            <a:ext cx="458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56375" y="2854069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7579" y="5505662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4425" y="4916967"/>
            <a:ext cx="492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47033" y="2118250"/>
            <a:ext cx="1261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976949" y="3315734"/>
            <a:ext cx="22598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219071" y="3854385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5cm3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54834" y="3041580"/>
            <a:ext cx="9666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54834" y="3572802"/>
            <a:ext cx="9666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184181" y="2854069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5g/cm3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do you know if a chemical reaction has or is occurring?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53754"/>
            <a:ext cx="10572206" cy="488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3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404950"/>
            <a:ext cx="9520158" cy="9797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the Mohs hardness scale?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4" y="1384664"/>
            <a:ext cx="11599817" cy="52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4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a mineral sample can leave a scratch on two samples but not the third what does this tell us about the sample?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is harder then the two it left </a:t>
            </a:r>
            <a:r>
              <a:rPr lang="en-US" sz="4000" dirty="0" err="1" smtClean="0"/>
              <a:t>scractches</a:t>
            </a:r>
            <a:r>
              <a:rPr lang="en-US" sz="4000" dirty="0" smtClean="0"/>
              <a:t> on but not as hard as the one it did not leave a scratch on.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3566583"/>
            <a:ext cx="5496047" cy="31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3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are the properties of metals and non metals?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025747"/>
            <a:ext cx="11547565" cy="46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3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I need to find the density of an object what tools would I use?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Graduated Cylinder (volume of </a:t>
            </a:r>
            <a:r>
              <a:rPr lang="en-US" sz="4000" b="1" dirty="0" smtClean="0"/>
              <a:t>irregular</a:t>
            </a:r>
            <a:r>
              <a:rPr lang="en-US" sz="4000" dirty="0" smtClean="0"/>
              <a:t> shape)</a:t>
            </a:r>
          </a:p>
          <a:p>
            <a:r>
              <a:rPr lang="en-US" sz="4000" dirty="0" smtClean="0"/>
              <a:t>Ruler (volume of regular shape</a:t>
            </a:r>
          </a:p>
          <a:p>
            <a:r>
              <a:rPr lang="en-US" sz="4000" dirty="0" smtClean="0"/>
              <a:t>Triple Beam Balance</a:t>
            </a:r>
          </a:p>
          <a:p>
            <a:r>
              <a:rPr lang="en-US" sz="4000" dirty="0" smtClean="0"/>
              <a:t>calculator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979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13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0"/>
            <a:ext cx="10698481" cy="536115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latin typeface="Algerian" panose="04020705040A02060702" pitchFamily="82" charset="0"/>
              </a:rPr>
              <a:t>Please Study Hard. </a:t>
            </a:r>
            <a:r>
              <a:rPr lang="en-US" sz="6000" dirty="0" smtClean="0">
                <a:latin typeface="Algerian" panose="04020705040A02060702" pitchFamily="82" charset="0"/>
              </a:rPr>
              <a:t/>
            </a:r>
            <a:br>
              <a:rPr lang="en-US" sz="6000" dirty="0" smtClean="0">
                <a:latin typeface="Algerian" panose="04020705040A02060702" pitchFamily="82" charset="0"/>
              </a:rPr>
            </a:br>
            <a:r>
              <a:rPr lang="en-US" sz="6000" dirty="0" smtClean="0">
                <a:latin typeface="Algerian" panose="04020705040A02060702" pitchFamily="82" charset="0"/>
              </a:rPr>
              <a:t>When you do the work (STUDY), good things will happen (Pass the Test).</a:t>
            </a:r>
            <a:br>
              <a:rPr lang="en-US" sz="6000" dirty="0" smtClean="0">
                <a:latin typeface="Algerian" panose="04020705040A02060702" pitchFamily="82" charset="0"/>
              </a:rPr>
            </a:br>
            <a:r>
              <a:rPr lang="en-US" sz="6000" dirty="0" smtClean="0">
                <a:latin typeface="Algerian" panose="04020705040A02060702" pitchFamily="82" charset="0"/>
              </a:rPr>
              <a:t>I believe you can do this!</a:t>
            </a:r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61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a substance that cannot be broken down into simpler materials by ordinary ways called?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696" y="2612571"/>
            <a:ext cx="9520158" cy="28537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Elements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9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0"/>
            <a:ext cx="9520158" cy="201573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Look at the pictures below. Explain which one represents an element, compound, or/and atom.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2015732"/>
            <a:ext cx="10885037" cy="3450613"/>
          </a:xfrm>
        </p:spPr>
        <p:txBody>
          <a:bodyPr>
            <a:noAutofit/>
          </a:bodyPr>
          <a:lstStyle/>
          <a:p>
            <a:r>
              <a:rPr lang="en-US" sz="4000" dirty="0" smtClean="0"/>
              <a:t>Answers:</a:t>
            </a:r>
          </a:p>
          <a:p>
            <a:pPr lvl="1"/>
            <a:r>
              <a:rPr lang="en-US" sz="4000" dirty="0" smtClean="0"/>
              <a:t>I elements</a:t>
            </a:r>
          </a:p>
          <a:p>
            <a:pPr lvl="1"/>
            <a:r>
              <a:rPr lang="en-US" sz="4000" dirty="0" smtClean="0"/>
              <a:t>II elements</a:t>
            </a:r>
          </a:p>
          <a:p>
            <a:pPr lvl="1"/>
            <a:r>
              <a:rPr lang="en-US" sz="4000" dirty="0" smtClean="0"/>
              <a:t>III compounds</a:t>
            </a:r>
          </a:p>
          <a:p>
            <a:pPr lvl="1"/>
            <a:r>
              <a:rPr lang="en-US" sz="4000" dirty="0" smtClean="0"/>
              <a:t>IV atoms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367" y="2015731"/>
            <a:ext cx="7852588" cy="35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Look at the pictures below. Explain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the examples are a pure substance or not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015732"/>
            <a:ext cx="10858911" cy="345061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Answers:</a:t>
            </a:r>
          </a:p>
          <a:p>
            <a:pPr lvl="1"/>
            <a:r>
              <a:rPr lang="en-US" sz="4000" dirty="0"/>
              <a:t>I </a:t>
            </a:r>
            <a:r>
              <a:rPr lang="en-US" sz="4000" dirty="0" smtClean="0"/>
              <a:t>not a pure substance</a:t>
            </a:r>
            <a:endParaRPr lang="en-US" sz="4000" dirty="0"/>
          </a:p>
          <a:p>
            <a:pPr lvl="1"/>
            <a:r>
              <a:rPr lang="en-US" sz="4000" dirty="0"/>
              <a:t>II </a:t>
            </a:r>
            <a:r>
              <a:rPr lang="en-US" sz="4000" dirty="0" smtClean="0"/>
              <a:t>pure substance</a:t>
            </a:r>
            <a:endParaRPr lang="en-US" sz="4000" dirty="0"/>
          </a:p>
          <a:p>
            <a:pPr lvl="1"/>
            <a:r>
              <a:rPr lang="en-US" sz="4000" dirty="0"/>
              <a:t>III </a:t>
            </a:r>
            <a:r>
              <a:rPr lang="en-US" sz="4000" dirty="0" smtClean="0"/>
              <a:t>pure substance</a:t>
            </a:r>
            <a:endParaRPr lang="en-US" sz="4000" dirty="0"/>
          </a:p>
          <a:p>
            <a:pPr lvl="1"/>
            <a:r>
              <a:rPr lang="en-US" sz="4000" dirty="0"/>
              <a:t>IV </a:t>
            </a:r>
            <a:r>
              <a:rPr lang="en-US" sz="4000" dirty="0" smtClean="0"/>
              <a:t>pure substance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89" y="2015731"/>
            <a:ext cx="6559366" cy="357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24635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does chemical properties mean? List the chemical properties of elements.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79" t="24126" r="7913" b="59829"/>
          <a:stretch/>
        </p:blipFill>
        <p:spPr>
          <a:xfrm>
            <a:off x="1534696" y="2050870"/>
            <a:ext cx="10078184" cy="1111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36" t="39818" r="50788" b="25742"/>
          <a:stretch/>
        </p:blipFill>
        <p:spPr>
          <a:xfrm>
            <a:off x="1515101" y="3162381"/>
            <a:ext cx="5996042" cy="28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104503"/>
            <a:ext cx="9520158" cy="191122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What does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physical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properties mean? List the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physical 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properties of elements.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048" t="33436" r="7952" b="41333"/>
          <a:stretch/>
        </p:blipFill>
        <p:spPr>
          <a:xfrm>
            <a:off x="1345474" y="2015732"/>
            <a:ext cx="10607040" cy="1730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62" t="59486" r="53952" b="8382"/>
          <a:stretch/>
        </p:blipFill>
        <p:spPr>
          <a:xfrm>
            <a:off x="1345474" y="3746058"/>
            <a:ext cx="10345783" cy="26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8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6" y="404949"/>
            <a:ext cx="9520158" cy="161078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are density , mass, volume,  and weight?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Density: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4" y="2015732"/>
            <a:ext cx="11230079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4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property is the same in a substance no matter the amount of the substance available called?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Density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858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If you are to compare objects by color what skill would you use?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Observation</a:t>
            </a:r>
          </a:p>
          <a:p>
            <a:r>
              <a:rPr lang="en-US" sz="4000" dirty="0" smtClean="0"/>
              <a:t>Look at the sample and record the color you see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0296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87</TotalTime>
  <Words>334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Algerian</vt:lpstr>
      <vt:lpstr>Arial</vt:lpstr>
      <vt:lpstr>Calibri</vt:lpstr>
      <vt:lpstr>Palatino Linotype</vt:lpstr>
      <vt:lpstr>Gallery</vt:lpstr>
      <vt:lpstr>6th Grade Pre-AP 1st 6 Week District Test Review</vt:lpstr>
      <vt:lpstr>What is a substance that cannot be broken down into simpler materials by ordinary ways called?</vt:lpstr>
      <vt:lpstr>Look at the pictures below. Explain which one represents an element, compound, or/and atom.</vt:lpstr>
      <vt:lpstr>Look at the pictures below. Explain if the examples are a pure substance or not</vt:lpstr>
      <vt:lpstr>What does chemical properties mean? List the chemical properties of elements.</vt:lpstr>
      <vt:lpstr>What does physical properties mean? List the physical properties of elements.</vt:lpstr>
      <vt:lpstr>What are density , mass, volume,  and weight?</vt:lpstr>
      <vt:lpstr>What property is the same in a substance no matter the amount of the substance available called?</vt:lpstr>
      <vt:lpstr>If you are to compare objects by color what skill would you use?</vt:lpstr>
      <vt:lpstr>What is the equation for solving for density?</vt:lpstr>
      <vt:lpstr>An unknown substance has a mass of 25g and a volume of 5cm3.  What is the unknown substances density?</vt:lpstr>
      <vt:lpstr>How do you know if a chemical reaction has or is occurring?</vt:lpstr>
      <vt:lpstr>What is the Mohs hardness scale?</vt:lpstr>
      <vt:lpstr>If a mineral sample can leave a scratch on two samples but not the third what does this tell us about the sample?</vt:lpstr>
      <vt:lpstr>What are the properties of metals and non metals?</vt:lpstr>
      <vt:lpstr>If I need to find the density of an object what tools would I use?</vt:lpstr>
      <vt:lpstr>Please Study Hard.  When you do the work (STUDY), good things will happen (Pass the Test). I believe you can do this!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Grade Pre-AP 1st 6 Week District Test Review</dc:title>
  <dc:creator>Katherine Pease</dc:creator>
  <cp:lastModifiedBy>Pease, Katherine J</cp:lastModifiedBy>
  <cp:revision>12</cp:revision>
  <cp:lastPrinted>2016-09-11T17:00:50Z</cp:lastPrinted>
  <dcterms:created xsi:type="dcterms:W3CDTF">2016-09-11T15:34:46Z</dcterms:created>
  <dcterms:modified xsi:type="dcterms:W3CDTF">2017-09-26T02:55:15Z</dcterms:modified>
</cp:coreProperties>
</file>