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>
        <p:scale>
          <a:sx n="33" d="100"/>
          <a:sy n="33" d="100"/>
        </p:scale>
        <p:origin x="1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1D7A-8491-44A3-8E3E-7172C9316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5C0C3-43BC-4741-BD02-DFA351624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0267-D365-41CD-ABDF-5C864030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C2BA-83CE-4205-B177-32C44073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B1F8-37AD-46B6-8046-DAD5D9F5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4141-D117-4F70-AF62-003325C1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3D925-F0AF-403B-A6CF-44F31A87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B3EFE-F0EF-4FA4-8249-BE36DA04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8124-B992-4439-ACF4-42E2076B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6AD8B-1FFD-435F-8913-BAE36BC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2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24909-5D82-4CDB-8540-08147B4AE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86909-04E7-4B91-B664-A7082B13F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38FAF-C529-4FAA-A60C-903FF90E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812AA-A894-45BB-A679-0C98D09D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0E96-7D78-4100-AD01-E86D1DBC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5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67D3-D911-4E77-941D-5FF3241F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4EC9-0839-4257-8C81-7AFEE8A8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C3F09-D3F2-4A52-AAE6-E90F0C2D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CE929-03E6-4025-931E-3FF3A9F1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C335-2F73-4DC4-B7CD-AD5D2CE6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FAA2-4515-4BD0-82AD-62B2D25C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C7AA6-2F9D-4246-B5F6-68D629FC0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51C9-8478-440A-B939-C4BC2F48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76C27-BC2C-407E-96F9-6CC90369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233F3-6AE4-490C-AB67-A789AB29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9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0B17B-8379-413E-AE0C-311C30D7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97B2-CE56-49FF-A93A-0DE63A13B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700DD-1F86-41AF-AB45-BBE9BD0D8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6FF6-0F45-4DEF-830A-BEE40FB7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616A-C0DE-4470-81CF-4F2A1D20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85643-EF44-457E-9F3B-0E4EE98C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974D-A0BF-412C-A25A-D41D722D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BD142-12F5-40BD-935B-2D312EA3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B9B3E-258E-43B0-8C92-FAF091B88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902C5-0758-41F7-A02A-98F2D20E0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2A036-A13E-40A3-A658-EB47CF04A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ABFB8-70FF-42EB-A80A-2476B502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87AF7-6805-468F-8B7C-CF3D5D1A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554E6-4350-48CF-9541-D22ADC45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3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0F8-A42B-4D41-8E9E-E5B707D3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8D138-7351-4AEF-87E0-5B78992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94B66-6B44-4997-A570-346C0831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51502-3FDF-4C5A-8274-427578AA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4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11CA3-EA40-4E62-AB11-198F6B197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5448-2E95-4175-8518-6DC36EF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2D83C-BEEF-4FA3-8EE7-025A95FE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0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642D-C122-488C-A265-6E2051DE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04E9-2063-4BB9-B7AD-80AE0B95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12C59-DFC8-4B2E-A643-DE18E2183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09C4D-6CE0-45E8-83B2-1598AB2A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D744-C089-4C42-9B75-E5C66C0C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B1E73-A358-41F3-BAB2-58D77700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705B-6B70-48F5-80F7-6BB6806C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7C2A9-CA30-4F0C-96CF-017EEE358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26DF4-25BA-4615-9B6A-EF66E7F5E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CAAA1-9838-488D-A754-7FBCD346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87F06-8DB9-4850-8DC4-63BD1D0B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51195-B4E6-40DC-9E77-D5CEB92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3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DD94C-83CB-4219-B2DC-D91B0602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626CD-E1E8-487C-8590-2A6AD7ECE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242C4-1FAA-4F94-8745-C8F3A91FB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329F-D8E3-49E1-BADD-E51EA085761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2F856-8C0F-4E6C-82F5-A378CC8C8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8C5B4-707E-4434-952C-27B84EE7B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8C53-5427-4EF5-A2F7-4A24C5447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56D9-1F71-4059-B4D0-6F789F9D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" y="-1193800"/>
            <a:ext cx="12192000" cy="2387600"/>
          </a:xfrm>
        </p:spPr>
        <p:txBody>
          <a:bodyPr/>
          <a:lstStyle/>
          <a:p>
            <a:r>
              <a:rPr lang="en-US" dirty="0"/>
              <a:t>?) What is the integumentary system?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9BED46-8BE7-41D3-BE46-BB00E3708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" y="863600"/>
            <a:ext cx="1304544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F783-83F0-42B3-8692-1D2918E1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3" y="18255"/>
            <a:ext cx="12036357" cy="1325563"/>
          </a:xfrm>
        </p:spPr>
        <p:txBody>
          <a:bodyPr/>
          <a:lstStyle/>
          <a:p>
            <a:pPr algn="ctr"/>
            <a:r>
              <a:rPr lang="en-US" dirty="0"/>
              <a:t>?)Describe the function of the cell organelles listed below.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3D01FC-8BAB-4D2D-BC21-883DCB17D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9944"/>
              </p:ext>
            </p:extLst>
          </p:nvPr>
        </p:nvGraphicFramePr>
        <p:xfrm>
          <a:off x="311285" y="1343818"/>
          <a:ext cx="11575914" cy="537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2502">
                  <a:extLst>
                    <a:ext uri="{9D8B030D-6E8A-4147-A177-3AD203B41FA5}">
                      <a16:colId xmlns:a16="http://schemas.microsoft.com/office/drawing/2014/main" val="376701923"/>
                    </a:ext>
                  </a:extLst>
                </a:gridCol>
                <a:gridCol w="5972783">
                  <a:extLst>
                    <a:ext uri="{9D8B030D-6E8A-4147-A177-3AD203B41FA5}">
                      <a16:colId xmlns:a16="http://schemas.microsoft.com/office/drawing/2014/main" val="544910188"/>
                    </a:ext>
                  </a:extLst>
                </a:gridCol>
                <a:gridCol w="2120629">
                  <a:extLst>
                    <a:ext uri="{9D8B030D-6E8A-4147-A177-3AD203B41FA5}">
                      <a16:colId xmlns:a16="http://schemas.microsoft.com/office/drawing/2014/main" val="3755850562"/>
                    </a:ext>
                  </a:extLst>
                </a:gridCol>
              </a:tblGrid>
              <a:tr h="484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Organelle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Plant / Animal / 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70872"/>
                  </a:ext>
                </a:extLst>
              </a:tr>
              <a:tr h="8720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Cell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Gives structure and support to the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Plant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154515"/>
                  </a:ext>
                </a:extLst>
              </a:tr>
              <a:tr h="8720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Cell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Controls What goes in and out of the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941669"/>
                  </a:ext>
                </a:extLst>
              </a:tr>
              <a:tr h="8720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Cytoplasm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Jelly like fluid that supports/ holds all the other organelles together within the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27280"/>
                  </a:ext>
                </a:extLst>
              </a:tr>
              <a:tr h="8720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control center of the cell</a:t>
                      </a:r>
                    </a:p>
                    <a:p>
                      <a:pPr algn="ctr"/>
                      <a:r>
                        <a:rPr lang="en-US" sz="2400" dirty="0"/>
                        <a:t>Where DNA is stored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48204"/>
                  </a:ext>
                </a:extLst>
              </a:tr>
              <a:tr h="8720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Chloroplasts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Where </a:t>
                      </a:r>
                      <a:r>
                        <a:rPr lang="en-US" sz="2400" dirty="0" err="1"/>
                        <a:t>cholorphyll</a:t>
                      </a:r>
                      <a:r>
                        <a:rPr lang="en-US" sz="2400" dirty="0"/>
                        <a:t> is made (green color for plant) and where energy is produced for the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Plant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0315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6A6A2B8-D3A7-4D35-B028-477DAEB262E8}"/>
              </a:ext>
            </a:extLst>
          </p:cNvPr>
          <p:cNvSpPr/>
          <p:nvPr/>
        </p:nvSpPr>
        <p:spPr>
          <a:xfrm>
            <a:off x="3813243" y="2062264"/>
            <a:ext cx="5953327" cy="8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5C779-1423-455D-BD52-2C36CB24E073}"/>
              </a:ext>
            </a:extLst>
          </p:cNvPr>
          <p:cNvSpPr/>
          <p:nvPr/>
        </p:nvSpPr>
        <p:spPr>
          <a:xfrm>
            <a:off x="9766570" y="2037245"/>
            <a:ext cx="2114145" cy="8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54853-F0A7-4685-8975-A2E1C9A5C7DD}"/>
              </a:ext>
            </a:extLst>
          </p:cNvPr>
          <p:cNvSpPr/>
          <p:nvPr/>
        </p:nvSpPr>
        <p:spPr>
          <a:xfrm>
            <a:off x="3813244" y="2893279"/>
            <a:ext cx="6105726" cy="971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028564-920A-4704-86C3-A3FCAEDEB868}"/>
              </a:ext>
            </a:extLst>
          </p:cNvPr>
          <p:cNvSpPr/>
          <p:nvPr/>
        </p:nvSpPr>
        <p:spPr>
          <a:xfrm>
            <a:off x="3813244" y="3774332"/>
            <a:ext cx="6105726" cy="8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B5BDB-7D0E-49FF-959A-79E1BAD95625}"/>
              </a:ext>
            </a:extLst>
          </p:cNvPr>
          <p:cNvSpPr/>
          <p:nvPr/>
        </p:nvSpPr>
        <p:spPr>
          <a:xfrm>
            <a:off x="3813244" y="4658148"/>
            <a:ext cx="6105726" cy="8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1F24C2-EDF5-40EC-B317-6DE57619A730}"/>
              </a:ext>
            </a:extLst>
          </p:cNvPr>
          <p:cNvSpPr/>
          <p:nvPr/>
        </p:nvSpPr>
        <p:spPr>
          <a:xfrm>
            <a:off x="3813244" y="5514182"/>
            <a:ext cx="6105726" cy="1207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308955-9426-4626-8B1D-B04ED671A089}"/>
              </a:ext>
            </a:extLst>
          </p:cNvPr>
          <p:cNvSpPr/>
          <p:nvPr/>
        </p:nvSpPr>
        <p:spPr>
          <a:xfrm>
            <a:off x="9842770" y="2890708"/>
            <a:ext cx="2114145" cy="8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EB2BB-2D4D-4D86-A78C-180B538DAE1E}"/>
              </a:ext>
            </a:extLst>
          </p:cNvPr>
          <p:cNvSpPr/>
          <p:nvPr/>
        </p:nvSpPr>
        <p:spPr>
          <a:xfrm>
            <a:off x="9917346" y="3781167"/>
            <a:ext cx="2114145" cy="8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9E36B-C6EC-45C2-A9BC-D63F65488BE9}"/>
              </a:ext>
            </a:extLst>
          </p:cNvPr>
          <p:cNvSpPr/>
          <p:nvPr/>
        </p:nvSpPr>
        <p:spPr>
          <a:xfrm>
            <a:off x="9918969" y="4674583"/>
            <a:ext cx="2114145" cy="8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159B75-7AF1-49E2-A247-ECD9E718D843}"/>
              </a:ext>
            </a:extLst>
          </p:cNvPr>
          <p:cNvSpPr/>
          <p:nvPr/>
        </p:nvSpPr>
        <p:spPr>
          <a:xfrm>
            <a:off x="9928696" y="5544287"/>
            <a:ext cx="2114145" cy="1207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BF0F-FBED-425F-A7FC-F1FF12D7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395"/>
            <a:ext cx="12192000" cy="5738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?) Describe the function of the cell organelles below.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27CFA9-E2A5-4D3D-ABD3-BC9FF0880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5690"/>
              </p:ext>
            </p:extLst>
          </p:nvPr>
        </p:nvGraphicFramePr>
        <p:xfrm>
          <a:off x="158885" y="858123"/>
          <a:ext cx="11893681" cy="6070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8099">
                  <a:extLst>
                    <a:ext uri="{9D8B030D-6E8A-4147-A177-3AD203B41FA5}">
                      <a16:colId xmlns:a16="http://schemas.microsoft.com/office/drawing/2014/main" val="376701923"/>
                    </a:ext>
                  </a:extLst>
                </a:gridCol>
                <a:gridCol w="6136740">
                  <a:extLst>
                    <a:ext uri="{9D8B030D-6E8A-4147-A177-3AD203B41FA5}">
                      <a16:colId xmlns:a16="http://schemas.microsoft.com/office/drawing/2014/main" val="544910188"/>
                    </a:ext>
                  </a:extLst>
                </a:gridCol>
                <a:gridCol w="2178842">
                  <a:extLst>
                    <a:ext uri="{9D8B030D-6E8A-4147-A177-3AD203B41FA5}">
                      <a16:colId xmlns:a16="http://schemas.microsoft.com/office/drawing/2014/main" val="3755850562"/>
                    </a:ext>
                  </a:extLst>
                </a:gridCol>
              </a:tblGrid>
              <a:tr h="384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Organelle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Plant / Animal / 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70872"/>
                  </a:ext>
                </a:extLst>
              </a:tr>
              <a:tr h="7365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Mitochondria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Produces energy for the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154515"/>
                  </a:ext>
                </a:extLst>
              </a:tr>
              <a:tr h="8720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Endoplasmic Reticulum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Breaks down lipids, packages </a:t>
                      </a:r>
                      <a:r>
                        <a:rPr lang="en-US" sz="2400" dirty="0" err="1"/>
                        <a:t>protiens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941669"/>
                  </a:ext>
                </a:extLst>
              </a:tr>
              <a:tr h="6348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Ribosomes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Makes ribosomes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27280"/>
                  </a:ext>
                </a:extLst>
              </a:tr>
              <a:tr h="9260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Golgi Bodies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Process and transports materials out of the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148204"/>
                  </a:ext>
                </a:extLst>
              </a:tr>
              <a:tr h="71984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Vacuole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Stores water and other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Large in Plant</a:t>
                      </a:r>
                    </a:p>
                    <a:p>
                      <a:pPr algn="ctr"/>
                      <a:r>
                        <a:rPr lang="en-US" sz="2400" dirty="0"/>
                        <a:t>Small in Animal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03153"/>
                  </a:ext>
                </a:extLst>
              </a:tr>
              <a:tr h="8720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Lysosomes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Digest food particles and Gets rid of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1345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53EA018-789E-4A5A-846E-E2847145C9FF}"/>
              </a:ext>
            </a:extLst>
          </p:cNvPr>
          <p:cNvSpPr/>
          <p:nvPr/>
        </p:nvSpPr>
        <p:spPr>
          <a:xfrm>
            <a:off x="3733800" y="1563536"/>
            <a:ext cx="5953327" cy="57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B35CC-ADE9-4C46-A59A-D3DBF770131B}"/>
              </a:ext>
            </a:extLst>
          </p:cNvPr>
          <p:cNvSpPr/>
          <p:nvPr/>
        </p:nvSpPr>
        <p:spPr>
          <a:xfrm>
            <a:off x="9842770" y="1556541"/>
            <a:ext cx="2114145" cy="58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F70B6-5E9F-41BF-8794-35125080F252}"/>
              </a:ext>
            </a:extLst>
          </p:cNvPr>
          <p:cNvSpPr/>
          <p:nvPr/>
        </p:nvSpPr>
        <p:spPr>
          <a:xfrm>
            <a:off x="3720830" y="2270207"/>
            <a:ext cx="6105726" cy="1257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E3DCC-F85B-4204-9A87-6CF2CED97B7F}"/>
              </a:ext>
            </a:extLst>
          </p:cNvPr>
          <p:cNvSpPr/>
          <p:nvPr/>
        </p:nvSpPr>
        <p:spPr>
          <a:xfrm>
            <a:off x="3813244" y="5237770"/>
            <a:ext cx="6105726" cy="66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1EC6B-5D16-4522-80DD-11DB2B21E34A}"/>
              </a:ext>
            </a:extLst>
          </p:cNvPr>
          <p:cNvSpPr/>
          <p:nvPr/>
        </p:nvSpPr>
        <p:spPr>
          <a:xfrm>
            <a:off x="3743529" y="3631283"/>
            <a:ext cx="6105726" cy="573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A01BE-4F06-451A-99FA-3BB199B02A59}"/>
              </a:ext>
            </a:extLst>
          </p:cNvPr>
          <p:cNvSpPr/>
          <p:nvPr/>
        </p:nvSpPr>
        <p:spPr>
          <a:xfrm>
            <a:off x="3720830" y="4266265"/>
            <a:ext cx="6105726" cy="76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813AF-725F-46C2-948D-F3CB1D3A1F93}"/>
              </a:ext>
            </a:extLst>
          </p:cNvPr>
          <p:cNvSpPr/>
          <p:nvPr/>
        </p:nvSpPr>
        <p:spPr>
          <a:xfrm>
            <a:off x="9842770" y="2365142"/>
            <a:ext cx="2114145" cy="566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399F21-3FEB-4CC2-860A-5E8A4319122F}"/>
              </a:ext>
            </a:extLst>
          </p:cNvPr>
          <p:cNvSpPr/>
          <p:nvPr/>
        </p:nvSpPr>
        <p:spPr>
          <a:xfrm>
            <a:off x="9903565" y="3741207"/>
            <a:ext cx="2114145" cy="31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9D1A40-FB30-4DA1-9127-70393D88109D}"/>
              </a:ext>
            </a:extLst>
          </p:cNvPr>
          <p:cNvSpPr/>
          <p:nvPr/>
        </p:nvSpPr>
        <p:spPr>
          <a:xfrm>
            <a:off x="9903563" y="4405158"/>
            <a:ext cx="2114145" cy="51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3AE3C-532A-4D6C-BC45-B6EABE53A83F}"/>
              </a:ext>
            </a:extLst>
          </p:cNvPr>
          <p:cNvSpPr/>
          <p:nvPr/>
        </p:nvSpPr>
        <p:spPr>
          <a:xfrm>
            <a:off x="9870330" y="5230549"/>
            <a:ext cx="2114145" cy="76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60C062-34EC-4B2F-95EA-3EF67DDC4CC2}"/>
              </a:ext>
            </a:extLst>
          </p:cNvPr>
          <p:cNvSpPr/>
          <p:nvPr/>
        </p:nvSpPr>
        <p:spPr>
          <a:xfrm>
            <a:off x="3720830" y="5988349"/>
            <a:ext cx="6105726" cy="76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6FA1FE-0DF5-49FE-9FE9-573DC16F9FEC}"/>
              </a:ext>
            </a:extLst>
          </p:cNvPr>
          <p:cNvSpPr/>
          <p:nvPr/>
        </p:nvSpPr>
        <p:spPr>
          <a:xfrm>
            <a:off x="9903563" y="6029885"/>
            <a:ext cx="2114145" cy="53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ED3F-303C-4135-960C-EF532226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? What is Blood?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D317C-E2FC-4A8B-9930-D760C39D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1400782"/>
            <a:ext cx="12879421" cy="70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35C1-2E76-4695-BD2F-F8BD3658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?) Compare/ Contrast Veins, Arteries and </a:t>
            </a:r>
            <a:r>
              <a:rPr lang="en-US" sz="6000" dirty="0" err="1"/>
              <a:t>Capallaries</a:t>
            </a:r>
            <a:endParaRPr lang="en-US" sz="6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5B3DC-D729-4286-A2E7-7B7DC5A4D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43"/>
            <a:ext cx="12191999" cy="67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845F-FBFE-4CA6-AB29-558B2A21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?) What are voluntary and involuntary  muscles?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982D4-ADC0-4BC6-BE45-8BC53A291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4619" r="7447"/>
          <a:stretch/>
        </p:blipFill>
        <p:spPr>
          <a:xfrm>
            <a:off x="0" y="1690689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FF8C-E83B-4060-A08B-D097DF63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7989"/>
            <a:ext cx="10515600" cy="1325563"/>
          </a:xfrm>
        </p:spPr>
        <p:txBody>
          <a:bodyPr/>
          <a:lstStyle/>
          <a:p>
            <a:r>
              <a:rPr lang="en-US" dirty="0"/>
              <a:t>?) What are  the dermis and epidermis layers?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70469-55EB-4A0E-B7A9-5AE2A797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7" y="1342417"/>
            <a:ext cx="4143375" cy="5515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D81D1B-2A12-40FA-BFDD-E15D0B73805D}"/>
              </a:ext>
            </a:extLst>
          </p:cNvPr>
          <p:cNvSpPr/>
          <p:nvPr/>
        </p:nvSpPr>
        <p:spPr>
          <a:xfrm>
            <a:off x="4490632" y="610136"/>
            <a:ext cx="75386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Epidermis: The outer, protective, nonvascular layer of the skin of vertebrates, covering the dermis.</a:t>
            </a:r>
          </a:p>
          <a:p>
            <a:endParaRPr lang="en-US" sz="4000" dirty="0"/>
          </a:p>
          <a:p>
            <a:r>
              <a:rPr lang="en-US" sz="4000" dirty="0"/>
              <a:t>Dermis : the thick layer of living tissue below the epidermis which forms the true skin, containing blood capillaries, nerve endings, sweat glands, hair follicles, and other structures</a:t>
            </a:r>
          </a:p>
        </p:txBody>
      </p:sp>
    </p:spTree>
    <p:extLst>
      <p:ext uri="{BB962C8B-B14F-4D97-AF65-F5344CB8AC3E}">
        <p14:creationId xmlns:p14="http://schemas.microsoft.com/office/powerpoint/2010/main" val="19311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6A3EF1-0F63-464D-8ABD-CC41CA42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4" y="642026"/>
            <a:ext cx="11653735" cy="615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7D7F5-CC11-473F-9116-F44CA05F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41"/>
            <a:ext cx="12192000" cy="1325563"/>
          </a:xfrm>
        </p:spPr>
        <p:txBody>
          <a:bodyPr/>
          <a:lstStyle/>
          <a:p>
            <a:r>
              <a:rPr lang="en-US" dirty="0"/>
              <a:t>?) Compare/Contrast the Joints of the skeletal system below</a:t>
            </a:r>
          </a:p>
        </p:txBody>
      </p:sp>
    </p:spTree>
    <p:extLst>
      <p:ext uri="{BB962C8B-B14F-4D97-AF65-F5344CB8AC3E}">
        <p14:creationId xmlns:p14="http://schemas.microsoft.com/office/powerpoint/2010/main" val="38658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00217-E95D-418B-9735-7709B17EC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4" y="1245140"/>
            <a:ext cx="11731557" cy="561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CD01B-F612-424E-8B9D-C5B00563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?) Describe the three main types of muscles found in the body.</a:t>
            </a:r>
          </a:p>
        </p:txBody>
      </p:sp>
    </p:spTree>
    <p:extLst>
      <p:ext uri="{BB962C8B-B14F-4D97-AF65-F5344CB8AC3E}">
        <p14:creationId xmlns:p14="http://schemas.microsoft.com/office/powerpoint/2010/main" val="886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7622-D2C1-435E-93C2-54C73A61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68" y="5238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Be Smart! Please Study for this TEST!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8C8D9-1D69-4173-BCAF-AEAF3D866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5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8534-DA0A-4428-8E62-2B54E7A9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351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?) What is the skeletal system?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02696-A1F9-483D-93B8-AFCAED75A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828674"/>
            <a:ext cx="6934200" cy="602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E0948-ECA2-4F19-A58F-2E6AD510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828674"/>
            <a:ext cx="4940300" cy="59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9782-B52E-46F1-9135-A232B831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/>
          <a:lstStyle/>
          <a:p>
            <a:r>
              <a:rPr lang="en-US" dirty="0"/>
              <a:t>?) What is the muscular system?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D9C5C-53D9-44AC-9875-662452124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1520"/>
            <a:ext cx="1194816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8424-94EC-47AB-AD73-45D8BCFD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8283"/>
            <a:ext cx="10515600" cy="1325563"/>
          </a:xfrm>
        </p:spPr>
        <p:txBody>
          <a:bodyPr/>
          <a:lstStyle/>
          <a:p>
            <a:r>
              <a:rPr lang="en-US" dirty="0"/>
              <a:t>?) What is the circulatory system?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A0635-85F6-4EA5-9057-E53C59DE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685800"/>
            <a:ext cx="7945120" cy="6395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FA5D91-1BEC-4932-8C36-526B875DC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685800"/>
            <a:ext cx="42894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666A-3D7A-4E61-B063-1A660680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-295275"/>
            <a:ext cx="10515600" cy="1325563"/>
          </a:xfrm>
        </p:spPr>
        <p:txBody>
          <a:bodyPr/>
          <a:lstStyle/>
          <a:p>
            <a:r>
              <a:rPr lang="en-US" dirty="0"/>
              <a:t>?) What is the respiratory system?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2FA27-BBE3-4B33-B2A1-3D207AA48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" y="792480"/>
            <a:ext cx="1188720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C6BD10-E3F6-4A55-AA9D-B667D822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6551"/>
          <a:stretch/>
        </p:blipFill>
        <p:spPr>
          <a:xfrm>
            <a:off x="0" y="3708400"/>
            <a:ext cx="12192000" cy="3061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24D7F-54BB-43BE-8457-4BFAE06D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?) List the levels of organization from least to greatest.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15014-F319-4FFF-AC67-8280F848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90688"/>
            <a:ext cx="10515600" cy="4351338"/>
          </a:xfrm>
        </p:spPr>
        <p:txBody>
          <a:bodyPr/>
          <a:lstStyle/>
          <a:p>
            <a:r>
              <a:rPr lang="en-US" dirty="0"/>
              <a:t>1. Cell		animal cell</a:t>
            </a:r>
          </a:p>
          <a:p>
            <a:r>
              <a:rPr lang="en-US" dirty="0"/>
              <a:t>2. Tissue		skeletal muscle</a:t>
            </a:r>
          </a:p>
          <a:p>
            <a:r>
              <a:rPr lang="en-US" dirty="0"/>
              <a:t>3. Organ		eye</a:t>
            </a:r>
          </a:p>
          <a:p>
            <a:r>
              <a:rPr lang="en-US" dirty="0"/>
              <a:t>4. Organ System	muscular system</a:t>
            </a:r>
          </a:p>
          <a:p>
            <a:r>
              <a:rPr lang="en-US" dirty="0"/>
              <a:t>5. Organism	dog</a:t>
            </a:r>
          </a:p>
        </p:txBody>
      </p:sp>
    </p:spTree>
    <p:extLst>
      <p:ext uri="{BB962C8B-B14F-4D97-AF65-F5344CB8AC3E}">
        <p14:creationId xmlns:p14="http://schemas.microsoft.com/office/powerpoint/2010/main" val="31589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12D2-5F46-451F-B60D-9C85850C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?) What is an organic compound?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4D4444-E806-4261-A83F-40926BB46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1280160"/>
            <a:ext cx="12070080" cy="54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460A-37A3-4B61-AFA7-0558B1D0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?) What are inorganic compounds?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19552-8075-4A76-B0FC-CD48D753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1239520"/>
            <a:ext cx="11308080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398C-9159-4824-B8F5-6A37E939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?) What does CHONPS stand for in regards to an organic compound?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58356-9ACE-423B-852E-A3D57904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4" y="1930400"/>
            <a:ext cx="11880715" cy="52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352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?) What is the integumentary system?</vt:lpstr>
      <vt:lpstr>?) What is the skeletal system?</vt:lpstr>
      <vt:lpstr>?) What is the muscular system?</vt:lpstr>
      <vt:lpstr>?) What is the circulatory system?</vt:lpstr>
      <vt:lpstr>?) What is the respiratory system?</vt:lpstr>
      <vt:lpstr>?) List the levels of organization from least to greatest.</vt:lpstr>
      <vt:lpstr>?) What is an organic compound?</vt:lpstr>
      <vt:lpstr>?) What are inorganic compounds?</vt:lpstr>
      <vt:lpstr>?) What does CHONPS stand for in regards to an organic compound?</vt:lpstr>
      <vt:lpstr>?)Describe the function of the cell organelles listed below.</vt:lpstr>
      <vt:lpstr>?) Describe the function of the cell organelles below.</vt:lpstr>
      <vt:lpstr>? What is Blood?</vt:lpstr>
      <vt:lpstr>?) Compare/ Contrast Veins, Arteries and Capallaries</vt:lpstr>
      <vt:lpstr>?) What are voluntary and involuntary  muscles?</vt:lpstr>
      <vt:lpstr>?) What are  the dermis and epidermis layers?</vt:lpstr>
      <vt:lpstr>?) Compare/Contrast the Joints of the skeletal system below</vt:lpstr>
      <vt:lpstr>?) Describe the three main types of muscles found in the body.</vt:lpstr>
      <vt:lpstr>Be Smart! Please Study for this TEST!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?) What is the integumentary system?</dc:title>
  <dc:creator>Katherine Pease</dc:creator>
  <cp:lastModifiedBy>Katherine Pease</cp:lastModifiedBy>
  <cp:revision>20</cp:revision>
  <dcterms:created xsi:type="dcterms:W3CDTF">2018-04-04T01:46:50Z</dcterms:created>
  <dcterms:modified xsi:type="dcterms:W3CDTF">2018-04-04T03:19:26Z</dcterms:modified>
</cp:coreProperties>
</file>