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C331A74-A087-4A52-A852-9C1C153741C3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1FAF4D5-1A1D-4CAF-8C99-DC270EEAF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1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7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3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02EF9-66A5-49E3-B5B8-F4F98B9972A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F586-83C7-4FB1-B404-70B77E89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37" y="1122363"/>
            <a:ext cx="11956211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6 Weeks District Test Review 2017-18</a:t>
            </a:r>
            <a:br>
              <a:rPr lang="en-US" dirty="0" smtClean="0"/>
            </a:b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9848" y="6176513"/>
            <a:ext cx="9144000" cy="556404"/>
          </a:xfrm>
        </p:spPr>
        <p:txBody>
          <a:bodyPr/>
          <a:lstStyle/>
          <a:p>
            <a:pPr algn="r"/>
            <a:r>
              <a:rPr lang="en-US" dirty="0" smtClean="0"/>
              <a:t>Typed by K. Pease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3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4" y="562708"/>
            <a:ext cx="12324862" cy="6080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?) Explain what a Coastal Prairies and Marshes are in TX.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the Piney Woods Eco-Region is in Texas.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5" y="1594338"/>
            <a:ext cx="11996616" cy="52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the coastline eco-region in Texas is.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5" y="1492738"/>
            <a:ext cx="11887200" cy="53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522"/>
            <a:ext cx="12192000" cy="5779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the desert eco-region in Texas is.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makes life sustainable in the Tundra?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7" t="6861"/>
          <a:stretch/>
        </p:blipFill>
        <p:spPr>
          <a:xfrm>
            <a:off x="6478953" y="1312986"/>
            <a:ext cx="5601921" cy="542790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2986"/>
            <a:ext cx="6369538" cy="55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make life sustainable in the Taiga?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5" y="1352062"/>
            <a:ext cx="11991406" cy="55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the Deciduous Forest Biome is.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4" t="15641" r="3505" b="12792"/>
          <a:stretch/>
        </p:blipFill>
        <p:spPr>
          <a:xfrm>
            <a:off x="226647" y="1492738"/>
            <a:ext cx="5713046" cy="5502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93" y="1492737"/>
            <a:ext cx="6252307" cy="57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the Tropical Rain Forest Biome is.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4154"/>
            <a:ext cx="10668000" cy="57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the Grassland Biome?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47" t="66994" r="7297" b="3011"/>
          <a:stretch/>
        </p:blipFill>
        <p:spPr>
          <a:xfrm>
            <a:off x="8120185" y="1211384"/>
            <a:ext cx="4009292" cy="1789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034" r="14017" b="2906"/>
          <a:stretch/>
        </p:blipFill>
        <p:spPr>
          <a:xfrm>
            <a:off x="0" y="1266092"/>
            <a:ext cx="4478215" cy="505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673" t="22456" r="13036" b="7633"/>
          <a:stretch/>
        </p:blipFill>
        <p:spPr>
          <a:xfrm>
            <a:off x="4611079" y="1266092"/>
            <a:ext cx="3430952" cy="5322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877" t="24752" r="2630" b="32466"/>
          <a:stretch/>
        </p:blipFill>
        <p:spPr>
          <a:xfrm>
            <a:off x="8229600" y="3132257"/>
            <a:ext cx="3899877" cy="34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the Savanna Biome?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0904" y="1273907"/>
            <a:ext cx="4762500" cy="5494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907"/>
            <a:ext cx="6392985" cy="54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5" y="86265"/>
            <a:ext cx="11990717" cy="163901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?) What Happens to the shoreline during a tropical Storm?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A) strong winds create huge waves</a:t>
            </a:r>
          </a:p>
          <a:p>
            <a:pPr lvl="1"/>
            <a:r>
              <a:rPr lang="en-US" sz="3600" dirty="0" smtClean="0"/>
              <a:t>As the waves come in they erode (take back out) portions of the beach/shoreline along with it.</a:t>
            </a:r>
          </a:p>
          <a:p>
            <a:pPr lvl="1"/>
            <a:r>
              <a:rPr lang="en-US" sz="3600" b="1" i="1" dirty="0" smtClean="0"/>
              <a:t>Erosion is the movement of sediment from one location to another.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1806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the Desert Biome?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4" y="1400968"/>
            <a:ext cx="6934200" cy="545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338" y="1721062"/>
            <a:ext cx="5361354" cy="50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711200"/>
            <a:ext cx="11934092" cy="614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Explain what Biodiversity means…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Which biome has the most biodiversity? Explain Why.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1200" y="1602397"/>
            <a:ext cx="6400800" cy="5118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" y="1602398"/>
            <a:ext cx="5600701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2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ecological succession?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1297293"/>
            <a:ext cx="13622216" cy="55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Primary Succession?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62" y="1406770"/>
            <a:ext cx="115824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secondary succession?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67" y="1391138"/>
            <a:ext cx="12113847" cy="54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a Climax Community?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1" y="1383322"/>
            <a:ext cx="11738707" cy="54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are a pioneer species?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3" y="1289538"/>
            <a:ext cx="11926277" cy="55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0843"/>
            <a:ext cx="10515600" cy="1325563"/>
          </a:xfrm>
        </p:spPr>
        <p:txBody>
          <a:bodyPr/>
          <a:lstStyle/>
          <a:p>
            <a:r>
              <a:rPr lang="en-US" dirty="0" smtClean="0"/>
              <a:t>Is this an example of primary or secondary succession and how can you tell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27037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Primary Succession because it starts with bare rock.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8" y="3137511"/>
            <a:ext cx="11857242" cy="37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23" y="3212123"/>
            <a:ext cx="11527692" cy="35678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88596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Is this an example of primary or secondary succession and how can you tell this?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2" y="1126758"/>
            <a:ext cx="11818815" cy="22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70" y="129396"/>
            <a:ext cx="12071230" cy="2147977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?) Explain some the possible effects a catastrophic event can have on an ecosystem.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034" y="2277373"/>
            <a:ext cx="11560834" cy="44943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A) Destroy habitats</a:t>
            </a:r>
          </a:p>
          <a:p>
            <a:pPr lvl="1"/>
            <a:r>
              <a:rPr lang="en-US" sz="4800" dirty="0" smtClean="0"/>
              <a:t>Pollution</a:t>
            </a:r>
          </a:p>
          <a:p>
            <a:pPr lvl="1"/>
            <a:r>
              <a:rPr lang="en-US" sz="4800" dirty="0" smtClean="0"/>
              <a:t>Destroy Man Made Objects / $$$$ costly economics</a:t>
            </a:r>
          </a:p>
          <a:p>
            <a:pPr lvl="1"/>
            <a:r>
              <a:rPr lang="en-US" sz="4800" dirty="0" smtClean="0"/>
              <a:t>Erosion of topsoil</a:t>
            </a:r>
          </a:p>
          <a:p>
            <a:pPr lvl="1"/>
            <a:r>
              <a:rPr lang="en-US" sz="4800" dirty="0" smtClean="0"/>
              <a:t>Kill animals and plants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091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D397622-D2C1-435E-93C2-54C73A61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8" y="52384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Be Smart! Please Study for this TEST!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E8C8D9-1D69-4173-BCAF-AEAF3D866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7" y="365125"/>
            <a:ext cx="11930332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?) Explain what a hurricane is and what it can do to an ecosystem?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10" t="9515" r="21777"/>
          <a:stretch/>
        </p:blipFill>
        <p:spPr>
          <a:xfrm>
            <a:off x="103516" y="1751163"/>
            <a:ext cx="5805577" cy="5003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106" y="1751163"/>
            <a:ext cx="6213894" cy="51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?) What is a tornado and what can it do to an ecosystem?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7" y="1570816"/>
            <a:ext cx="5468069" cy="5287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54" t="7044" r="8365" b="21509"/>
          <a:stretch/>
        </p:blipFill>
        <p:spPr>
          <a:xfrm>
            <a:off x="5673486" y="1825625"/>
            <a:ext cx="6403495" cy="48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 smtClean="0"/>
              <a:t>?) What is a flood and what can it do to an ecosystem?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80" t="4151" r="6856" b="15598"/>
          <a:stretch/>
        </p:blipFill>
        <p:spPr>
          <a:xfrm>
            <a:off x="0" y="1276710"/>
            <a:ext cx="7979434" cy="5503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232" y="562708"/>
            <a:ext cx="4517292" cy="218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34" y="2856768"/>
            <a:ext cx="4093991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354" y="4814277"/>
            <a:ext cx="3664071" cy="19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?) Does land development increase or decrease the effect of a catastrophic event?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Increase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093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906"/>
            <a:ext cx="12192000" cy="1325563"/>
          </a:xfrm>
        </p:spPr>
        <p:txBody>
          <a:bodyPr/>
          <a:lstStyle/>
          <a:p>
            <a:r>
              <a:rPr lang="en-US" dirty="0" smtClean="0"/>
              <a:t>?) Explain what weathering, erosion, and deposition are.</a:t>
            </a:r>
            <a:endParaRPr lang="en-US" dirty="0"/>
          </a:p>
        </p:txBody>
      </p:sp>
      <p:pic>
        <p:nvPicPr>
          <p:cNvPr id="1026" name="Picture 2" descr="Image result for what is weathering for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6255" r="8016" b="7422"/>
          <a:stretch/>
        </p:blipFill>
        <p:spPr bwMode="auto">
          <a:xfrm>
            <a:off x="1391137" y="605875"/>
            <a:ext cx="6072555" cy="62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63692" y="857181"/>
            <a:ext cx="4298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</a:rPr>
              <a:t>Breaking down and wearing</a:t>
            </a:r>
          </a:p>
          <a:p>
            <a:pPr algn="ctr"/>
            <a:r>
              <a:rPr lang="en-US" sz="3600" b="1" dirty="0">
                <a:ln/>
                <a:solidFill>
                  <a:schemeClr val="accent3"/>
                </a:solidFill>
              </a:rPr>
              <a:t> away for rock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3693" y="4870381"/>
            <a:ext cx="46657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3"/>
                </a:solidFill>
              </a:rPr>
              <a:t>Where rocks, sediments are deposited, dropped off</a:t>
            </a:r>
            <a:endParaRPr lang="en-US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3569" y="2728966"/>
            <a:ext cx="42984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3"/>
                </a:solidFill>
              </a:rPr>
              <a:t>Movement of rock and sediment from one place to another</a:t>
            </a:r>
            <a:endParaRPr lang="en-US" sz="36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4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?) Explain how mechanical (physical) weathering and chemical weathering are different.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411</Words>
  <Application>Microsoft Office PowerPoint</Application>
  <PresentationFormat>Widescreen</PresentationFormat>
  <Paragraphs>46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5th 6 Weeks District Test Review 2017-18 7th Grade</vt:lpstr>
      <vt:lpstr>?) What Happens to the shoreline during a tropical Storm?</vt:lpstr>
      <vt:lpstr>?) Explain some the possible effects a catastrophic event can have on an ecosystem.</vt:lpstr>
      <vt:lpstr>?) Explain what a hurricane is and what it can do to an ecosystem?</vt:lpstr>
      <vt:lpstr>?) What is a tornado and what can it do to an ecosystem?</vt:lpstr>
      <vt:lpstr>?) What is a flood and what can it do to an ecosystem?</vt:lpstr>
      <vt:lpstr>?) Does land development increase or decrease the effect of a catastrophic event? Why?</vt:lpstr>
      <vt:lpstr>?) Explain what weathering, erosion, and deposition are.</vt:lpstr>
      <vt:lpstr>?) Explain how mechanical (physical) weathering and chemical weathering are different.</vt:lpstr>
      <vt:lpstr>?) Explain what a Coastal Prairies and Marshes are in TX.</vt:lpstr>
      <vt:lpstr>?) Explain what the Piney Woods Eco-Region is in Texas.</vt:lpstr>
      <vt:lpstr>?) Explain what the coastline eco-region in Texas is.</vt:lpstr>
      <vt:lpstr>?) Explain what the desert eco-region in Texas is.</vt:lpstr>
      <vt:lpstr>?) What makes life sustainable in the Tundra?</vt:lpstr>
      <vt:lpstr>?) What make life sustainable in the Taiga?</vt:lpstr>
      <vt:lpstr>?) Explain what the Deciduous Forest Biome is.</vt:lpstr>
      <vt:lpstr>?) Explain what the Tropical Rain Forest Biome is.</vt:lpstr>
      <vt:lpstr>?) What is the Grassland Biome?</vt:lpstr>
      <vt:lpstr>?) What is the Savanna Biome?</vt:lpstr>
      <vt:lpstr>?) What is the Desert Biome?</vt:lpstr>
      <vt:lpstr>?) Explain what Biodiversity means…</vt:lpstr>
      <vt:lpstr>?) Which biome has the most biodiversity? Explain Why.</vt:lpstr>
      <vt:lpstr>?) What is ecological succession?</vt:lpstr>
      <vt:lpstr>?) What is Primary Succession?</vt:lpstr>
      <vt:lpstr>?) What is secondary succession?</vt:lpstr>
      <vt:lpstr>?) What is a Climax Community?</vt:lpstr>
      <vt:lpstr>?) What are a pioneer species?</vt:lpstr>
      <vt:lpstr>Is this an example of primary or secondary succession and how can you tell this?</vt:lpstr>
      <vt:lpstr>Is this an example of primary or secondary succession and how can you tell this?</vt:lpstr>
      <vt:lpstr>Be Smart! Please Study for this TEST!</vt:lpstr>
    </vt:vector>
  </TitlesOfParts>
  <Company>Dallas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5th 6 Weeks District Test Review 2017-18 7th Grade</dc:title>
  <dc:creator>Pease, Katherine J</dc:creator>
  <cp:lastModifiedBy>Pease, Katherine J</cp:lastModifiedBy>
  <cp:revision>33</cp:revision>
  <cp:lastPrinted>2018-04-04T17:30:25Z</cp:lastPrinted>
  <dcterms:created xsi:type="dcterms:W3CDTF">2018-04-03T15:07:44Z</dcterms:created>
  <dcterms:modified xsi:type="dcterms:W3CDTF">2018-04-04T17:30:28Z</dcterms:modified>
</cp:coreProperties>
</file>